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302" r:id="rId4"/>
    <p:sldId id="301" r:id="rId5"/>
    <p:sldId id="280" r:id="rId6"/>
    <p:sldId id="281" r:id="rId7"/>
    <p:sldId id="286" r:id="rId8"/>
    <p:sldId id="308" r:id="rId9"/>
    <p:sldId id="294" r:id="rId10"/>
    <p:sldId id="261" r:id="rId11"/>
    <p:sldId id="292" r:id="rId12"/>
    <p:sldId id="269" r:id="rId13"/>
    <p:sldId id="275" r:id="rId14"/>
    <p:sldId id="303" r:id="rId15"/>
    <p:sldId id="282" r:id="rId16"/>
    <p:sldId id="271" r:id="rId17"/>
    <p:sldId id="272" r:id="rId18"/>
    <p:sldId id="283" r:id="rId19"/>
    <p:sldId id="304" r:id="rId20"/>
    <p:sldId id="288" r:id="rId21"/>
    <p:sldId id="306" r:id="rId22"/>
    <p:sldId id="287" r:id="rId23"/>
    <p:sldId id="289" r:id="rId24"/>
    <p:sldId id="299" r:id="rId25"/>
    <p:sldId id="307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1" autoAdjust="0"/>
    <p:restoredTop sz="90136" autoAdjust="0"/>
  </p:normalViewPr>
  <p:slideViewPr>
    <p:cSldViewPr snapToGrid="0">
      <p:cViewPr varScale="1">
        <p:scale>
          <a:sx n="115" d="100"/>
          <a:sy n="115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BDCC3-2036-4981-9D00-D5A0C30D50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0BF2C8-0EB3-410E-891C-95FF58B10F22}">
      <dgm:prSet custT="1"/>
      <dgm:spPr>
        <a:ln w="0">
          <a:solidFill>
            <a:schemeClr val="accent2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dirty="0">
            <a:solidFill>
              <a:schemeClr val="tx1"/>
            </a:solidFill>
          </a:endParaRPr>
        </a:p>
      </dgm:t>
    </dgm:pt>
    <dgm:pt modelId="{B60C8790-8C61-4C8F-846C-6EE3241A2A2D}" type="parTrans" cxnId="{D3E22B20-110D-40CD-9CE4-B83DE3328F74}">
      <dgm:prSet/>
      <dgm:spPr/>
      <dgm:t>
        <a:bodyPr/>
        <a:lstStyle/>
        <a:p>
          <a:endParaRPr lang="en-US"/>
        </a:p>
      </dgm:t>
    </dgm:pt>
    <dgm:pt modelId="{21FAABDE-A86D-4518-BD49-BA9A6683AF05}" type="sibTrans" cxnId="{D3E22B20-110D-40CD-9CE4-B83DE3328F74}">
      <dgm:prSet/>
      <dgm:spPr/>
      <dgm:t>
        <a:bodyPr/>
        <a:lstStyle/>
        <a:p>
          <a:endParaRPr lang="en-US"/>
        </a:p>
      </dgm:t>
    </dgm:pt>
    <dgm:pt modelId="{A98560F3-4C25-4E72-99CC-45EBD9B202BD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gm:t>
    </dgm:pt>
    <dgm:pt modelId="{D3AB263D-0919-402E-A81B-DF54A80C3640}" type="parTrans" cxnId="{C821EEFD-2C4E-4538-BC13-5E71DCDF3467}">
      <dgm:prSet/>
      <dgm:spPr/>
      <dgm:t>
        <a:bodyPr/>
        <a:lstStyle/>
        <a:p>
          <a:endParaRPr lang="nb-NO"/>
        </a:p>
      </dgm:t>
    </dgm:pt>
    <dgm:pt modelId="{2BEFE0AF-45DC-4C15-9CD4-057D0E4D4A8E}" type="sibTrans" cxnId="{C821EEFD-2C4E-4538-BC13-5E71DCDF3467}">
      <dgm:prSet/>
      <dgm:spPr/>
      <dgm:t>
        <a:bodyPr/>
        <a:lstStyle/>
        <a:p>
          <a:endParaRPr lang="nb-NO"/>
        </a:p>
      </dgm:t>
    </dgm:pt>
    <dgm:pt modelId="{80B542C7-47B7-4D9D-9939-228CEB193F5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gm:t>
    </dgm:pt>
    <dgm:pt modelId="{8CB18541-3DA6-4145-B55F-80CA5CAF0D0B}" type="parTrans" cxnId="{DF165315-1390-4F07-B5EE-DF5481C204A6}">
      <dgm:prSet/>
      <dgm:spPr/>
      <dgm:t>
        <a:bodyPr/>
        <a:lstStyle/>
        <a:p>
          <a:endParaRPr lang="nb-NO"/>
        </a:p>
      </dgm:t>
    </dgm:pt>
    <dgm:pt modelId="{4136652A-24D5-4B49-AE0D-19DB4D2E2C30}" type="sibTrans" cxnId="{DF165315-1390-4F07-B5EE-DF5481C204A6}">
      <dgm:prSet/>
      <dgm:spPr/>
      <dgm:t>
        <a:bodyPr/>
        <a:lstStyle/>
        <a:p>
          <a:endParaRPr lang="nb-NO"/>
        </a:p>
      </dgm:t>
    </dgm:pt>
    <dgm:pt modelId="{A633D1C4-D3F0-4D3D-8CAA-C2BA03A5501B}">
      <dgm:prSet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gm:t>
    </dgm:pt>
    <dgm:pt modelId="{4AFED549-905B-45FD-B8CB-3D30725B86FC}" type="parTrans" cxnId="{BCABF7DF-F894-4E07-A88A-65E8CC716F7D}">
      <dgm:prSet/>
      <dgm:spPr/>
      <dgm:t>
        <a:bodyPr/>
        <a:lstStyle/>
        <a:p>
          <a:endParaRPr lang="nb-NO"/>
        </a:p>
      </dgm:t>
    </dgm:pt>
    <dgm:pt modelId="{3ABDBF87-12A1-43AC-85B6-0A4C55EA2D14}" type="sibTrans" cxnId="{BCABF7DF-F894-4E07-A88A-65E8CC716F7D}">
      <dgm:prSet/>
      <dgm:spPr/>
      <dgm:t>
        <a:bodyPr/>
        <a:lstStyle/>
        <a:p>
          <a:endParaRPr lang="nb-NO"/>
        </a:p>
      </dgm:t>
    </dgm:pt>
    <dgm:pt modelId="{549B9FD6-B910-4195-9285-4F839FAB384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gm:t>
    </dgm:pt>
    <dgm:pt modelId="{19B037C9-EA92-442E-8227-ED555351FE3F}" type="parTrans" cxnId="{0DE91B6A-C3D8-4A92-89B0-8300525C23F8}">
      <dgm:prSet/>
      <dgm:spPr/>
      <dgm:t>
        <a:bodyPr/>
        <a:lstStyle/>
        <a:p>
          <a:endParaRPr lang="nb-NO"/>
        </a:p>
      </dgm:t>
    </dgm:pt>
    <dgm:pt modelId="{60F3E1D5-37FB-41F1-BA83-FAC6F405B088}" type="sibTrans" cxnId="{0DE91B6A-C3D8-4A92-89B0-8300525C23F8}">
      <dgm:prSet/>
      <dgm:spPr/>
      <dgm:t>
        <a:bodyPr/>
        <a:lstStyle/>
        <a:p>
          <a:endParaRPr lang="nb-NO"/>
        </a:p>
      </dgm:t>
    </dgm:pt>
    <dgm:pt modelId="{BC54DF7A-D2C1-44D7-929A-6BBF831D0AC9}" type="pres">
      <dgm:prSet presAssocID="{013BDCC3-2036-4981-9D00-D5A0C30D5071}" presName="diagram" presStyleCnt="0">
        <dgm:presLayoutVars>
          <dgm:dir/>
          <dgm:resizeHandles val="exact"/>
        </dgm:presLayoutVars>
      </dgm:prSet>
      <dgm:spPr/>
    </dgm:pt>
    <dgm:pt modelId="{D45FE41C-E0D9-42FF-9BF5-710122811AFC}" type="pres">
      <dgm:prSet presAssocID="{050BF2C8-0EB3-410E-891C-95FF58B10F22}" presName="node" presStyleLbl="node1" presStyleIdx="0" presStyleCnt="5">
        <dgm:presLayoutVars>
          <dgm:bulletEnabled val="1"/>
        </dgm:presLayoutVars>
      </dgm:prSet>
      <dgm:spPr/>
    </dgm:pt>
    <dgm:pt modelId="{E1D2E1E1-8E4D-430B-AA55-061FC14C7862}" type="pres">
      <dgm:prSet presAssocID="{21FAABDE-A86D-4518-BD49-BA9A6683AF05}" presName="sibTrans" presStyleCnt="0"/>
      <dgm:spPr/>
    </dgm:pt>
    <dgm:pt modelId="{93964D42-6B02-4EFD-B3DD-48E246C75538}" type="pres">
      <dgm:prSet presAssocID="{A98560F3-4C25-4E72-99CC-45EBD9B202BD}" presName="node" presStyleLbl="node1" presStyleIdx="1" presStyleCnt="5">
        <dgm:presLayoutVars>
          <dgm:bulletEnabled val="1"/>
        </dgm:presLayoutVars>
      </dgm:prSet>
      <dgm:spPr/>
    </dgm:pt>
    <dgm:pt modelId="{F613D85C-3BA7-49E0-ABBB-F085DF692A5B}" type="pres">
      <dgm:prSet presAssocID="{2BEFE0AF-45DC-4C15-9CD4-057D0E4D4A8E}" presName="sibTrans" presStyleCnt="0"/>
      <dgm:spPr/>
    </dgm:pt>
    <dgm:pt modelId="{F58DEC82-43AD-4590-8A99-CC9405F95BCB}" type="pres">
      <dgm:prSet presAssocID="{80B542C7-47B7-4D9D-9939-228CEB193F55}" presName="node" presStyleLbl="node1" presStyleIdx="2" presStyleCnt="5">
        <dgm:presLayoutVars>
          <dgm:bulletEnabled val="1"/>
        </dgm:presLayoutVars>
      </dgm:prSet>
      <dgm:spPr/>
    </dgm:pt>
    <dgm:pt modelId="{5B211608-5C3C-4F22-8C53-D1E974B74496}" type="pres">
      <dgm:prSet presAssocID="{4136652A-24D5-4B49-AE0D-19DB4D2E2C30}" presName="sibTrans" presStyleCnt="0"/>
      <dgm:spPr/>
    </dgm:pt>
    <dgm:pt modelId="{3E29F650-EC46-4C98-AD83-45931DC343F2}" type="pres">
      <dgm:prSet presAssocID="{A633D1C4-D3F0-4D3D-8CAA-C2BA03A5501B}" presName="node" presStyleLbl="node1" presStyleIdx="3" presStyleCnt="5">
        <dgm:presLayoutVars>
          <dgm:bulletEnabled val="1"/>
        </dgm:presLayoutVars>
      </dgm:prSet>
      <dgm:spPr/>
    </dgm:pt>
    <dgm:pt modelId="{D076875A-F70C-4193-8814-A07860B55C7D}" type="pres">
      <dgm:prSet presAssocID="{3ABDBF87-12A1-43AC-85B6-0A4C55EA2D14}" presName="sibTrans" presStyleCnt="0"/>
      <dgm:spPr/>
    </dgm:pt>
    <dgm:pt modelId="{36387DD0-0309-442C-B4B3-64A497C2BC2A}" type="pres">
      <dgm:prSet presAssocID="{549B9FD6-B910-4195-9285-4F839FAB3849}" presName="node" presStyleLbl="node1" presStyleIdx="4" presStyleCnt="5">
        <dgm:presLayoutVars>
          <dgm:bulletEnabled val="1"/>
        </dgm:presLayoutVars>
      </dgm:prSet>
      <dgm:spPr/>
    </dgm:pt>
  </dgm:ptLst>
  <dgm:cxnLst>
    <dgm:cxn modelId="{A6890303-756A-4E90-8DC9-0CF5745A4227}" type="presOf" srcId="{A633D1C4-D3F0-4D3D-8CAA-C2BA03A5501B}" destId="{3E29F650-EC46-4C98-AD83-45931DC343F2}" srcOrd="0" destOrd="0" presId="urn:microsoft.com/office/officeart/2005/8/layout/default"/>
    <dgm:cxn modelId="{DF165315-1390-4F07-B5EE-DF5481C204A6}" srcId="{013BDCC3-2036-4981-9D00-D5A0C30D5071}" destId="{80B542C7-47B7-4D9D-9939-228CEB193F55}" srcOrd="2" destOrd="0" parTransId="{8CB18541-3DA6-4145-B55F-80CA5CAF0D0B}" sibTransId="{4136652A-24D5-4B49-AE0D-19DB4D2E2C30}"/>
    <dgm:cxn modelId="{25FD0517-6797-4E9B-A422-B70DBE2A9D31}" type="presOf" srcId="{80B542C7-47B7-4D9D-9939-228CEB193F55}" destId="{F58DEC82-43AD-4590-8A99-CC9405F95BCB}" srcOrd="0" destOrd="0" presId="urn:microsoft.com/office/officeart/2005/8/layout/default"/>
    <dgm:cxn modelId="{D3E22B20-110D-40CD-9CE4-B83DE3328F74}" srcId="{013BDCC3-2036-4981-9D00-D5A0C30D5071}" destId="{050BF2C8-0EB3-410E-891C-95FF58B10F22}" srcOrd="0" destOrd="0" parTransId="{B60C8790-8C61-4C8F-846C-6EE3241A2A2D}" sibTransId="{21FAABDE-A86D-4518-BD49-BA9A6683AF05}"/>
    <dgm:cxn modelId="{0981F923-5634-43BE-B7FE-217A8DD58DB7}" type="presOf" srcId="{050BF2C8-0EB3-410E-891C-95FF58B10F22}" destId="{D45FE41C-E0D9-42FF-9BF5-710122811AFC}" srcOrd="0" destOrd="0" presId="urn:microsoft.com/office/officeart/2005/8/layout/default"/>
    <dgm:cxn modelId="{CC435B27-0E9D-48F5-8730-A90B70CF4AF1}" type="presOf" srcId="{013BDCC3-2036-4981-9D00-D5A0C30D5071}" destId="{BC54DF7A-D2C1-44D7-929A-6BBF831D0AC9}" srcOrd="0" destOrd="0" presId="urn:microsoft.com/office/officeart/2005/8/layout/default"/>
    <dgm:cxn modelId="{BF57EF30-9AE8-40B7-8D09-CC422C56A74E}" type="presOf" srcId="{549B9FD6-B910-4195-9285-4F839FAB3849}" destId="{36387DD0-0309-442C-B4B3-64A497C2BC2A}" srcOrd="0" destOrd="0" presId="urn:microsoft.com/office/officeart/2005/8/layout/default"/>
    <dgm:cxn modelId="{0DE91B6A-C3D8-4A92-89B0-8300525C23F8}" srcId="{013BDCC3-2036-4981-9D00-D5A0C30D5071}" destId="{549B9FD6-B910-4195-9285-4F839FAB3849}" srcOrd="4" destOrd="0" parTransId="{19B037C9-EA92-442E-8227-ED555351FE3F}" sibTransId="{60F3E1D5-37FB-41F1-BA83-FAC6F405B088}"/>
    <dgm:cxn modelId="{BCABF7DF-F894-4E07-A88A-65E8CC716F7D}" srcId="{013BDCC3-2036-4981-9D00-D5A0C30D5071}" destId="{A633D1C4-D3F0-4D3D-8CAA-C2BA03A5501B}" srcOrd="3" destOrd="0" parTransId="{4AFED549-905B-45FD-B8CB-3D30725B86FC}" sibTransId="{3ABDBF87-12A1-43AC-85B6-0A4C55EA2D14}"/>
    <dgm:cxn modelId="{8A721EFA-0CD2-4F3D-B0C7-993FE257BECE}" type="presOf" srcId="{A98560F3-4C25-4E72-99CC-45EBD9B202BD}" destId="{93964D42-6B02-4EFD-B3DD-48E246C75538}" srcOrd="0" destOrd="0" presId="urn:microsoft.com/office/officeart/2005/8/layout/default"/>
    <dgm:cxn modelId="{C821EEFD-2C4E-4538-BC13-5E71DCDF3467}" srcId="{013BDCC3-2036-4981-9D00-D5A0C30D5071}" destId="{A98560F3-4C25-4E72-99CC-45EBD9B202BD}" srcOrd="1" destOrd="0" parTransId="{D3AB263D-0919-402E-A81B-DF54A80C3640}" sibTransId="{2BEFE0AF-45DC-4C15-9CD4-057D0E4D4A8E}"/>
    <dgm:cxn modelId="{69F35727-CBE9-4478-B75E-4778427D47F9}" type="presParOf" srcId="{BC54DF7A-D2C1-44D7-929A-6BBF831D0AC9}" destId="{D45FE41C-E0D9-42FF-9BF5-710122811AFC}" srcOrd="0" destOrd="0" presId="urn:microsoft.com/office/officeart/2005/8/layout/default"/>
    <dgm:cxn modelId="{0CFDDA8C-DA02-4217-B0BB-F9EAFD6B614E}" type="presParOf" srcId="{BC54DF7A-D2C1-44D7-929A-6BBF831D0AC9}" destId="{E1D2E1E1-8E4D-430B-AA55-061FC14C7862}" srcOrd="1" destOrd="0" presId="urn:microsoft.com/office/officeart/2005/8/layout/default"/>
    <dgm:cxn modelId="{6BE72B07-CC0D-4A30-A871-53E03CA75509}" type="presParOf" srcId="{BC54DF7A-D2C1-44D7-929A-6BBF831D0AC9}" destId="{93964D42-6B02-4EFD-B3DD-48E246C75538}" srcOrd="2" destOrd="0" presId="urn:microsoft.com/office/officeart/2005/8/layout/default"/>
    <dgm:cxn modelId="{1641C623-2017-4BB8-A9BD-25466029F83B}" type="presParOf" srcId="{BC54DF7A-D2C1-44D7-929A-6BBF831D0AC9}" destId="{F613D85C-3BA7-49E0-ABBB-F085DF692A5B}" srcOrd="3" destOrd="0" presId="urn:microsoft.com/office/officeart/2005/8/layout/default"/>
    <dgm:cxn modelId="{1BA0C402-491B-4D99-84BE-FE34F2C859A4}" type="presParOf" srcId="{BC54DF7A-D2C1-44D7-929A-6BBF831D0AC9}" destId="{F58DEC82-43AD-4590-8A99-CC9405F95BCB}" srcOrd="4" destOrd="0" presId="urn:microsoft.com/office/officeart/2005/8/layout/default"/>
    <dgm:cxn modelId="{C3DCBCF8-2383-4F6C-B10A-4C3C7886AE89}" type="presParOf" srcId="{BC54DF7A-D2C1-44D7-929A-6BBF831D0AC9}" destId="{5B211608-5C3C-4F22-8C53-D1E974B74496}" srcOrd="5" destOrd="0" presId="urn:microsoft.com/office/officeart/2005/8/layout/default"/>
    <dgm:cxn modelId="{3DCF0BB4-2997-4A47-99F9-16E96DF86C1B}" type="presParOf" srcId="{BC54DF7A-D2C1-44D7-929A-6BBF831D0AC9}" destId="{3E29F650-EC46-4C98-AD83-45931DC343F2}" srcOrd="6" destOrd="0" presId="urn:microsoft.com/office/officeart/2005/8/layout/default"/>
    <dgm:cxn modelId="{0246AA94-A7F7-4963-B534-FA09821A2BA2}" type="presParOf" srcId="{BC54DF7A-D2C1-44D7-929A-6BBF831D0AC9}" destId="{D076875A-F70C-4193-8814-A07860B55C7D}" srcOrd="7" destOrd="0" presId="urn:microsoft.com/office/officeart/2005/8/layout/default"/>
    <dgm:cxn modelId="{B04DB091-35EF-401A-B1B0-1ED2FC3ACCD0}" type="presParOf" srcId="{BC54DF7A-D2C1-44D7-929A-6BBF831D0AC9}" destId="{36387DD0-0309-442C-B4B3-64A497C2BC2A}" srcOrd="8" destOrd="0" presId="urn:microsoft.com/office/officeart/2005/8/layout/default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BDCC3-2036-4981-9D00-D5A0C30D50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0BF2C8-0EB3-410E-891C-95FF58B10F22}">
      <dgm:prSet custT="1"/>
      <dgm:spPr>
        <a:ln w="127000"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dirty="0">
            <a:solidFill>
              <a:schemeClr val="tx1"/>
            </a:solidFill>
          </a:endParaRPr>
        </a:p>
      </dgm:t>
    </dgm:pt>
    <dgm:pt modelId="{B60C8790-8C61-4C8F-846C-6EE3241A2A2D}" type="parTrans" cxnId="{D3E22B20-110D-40CD-9CE4-B83DE3328F74}">
      <dgm:prSet/>
      <dgm:spPr/>
      <dgm:t>
        <a:bodyPr/>
        <a:lstStyle/>
        <a:p>
          <a:endParaRPr lang="en-US"/>
        </a:p>
      </dgm:t>
    </dgm:pt>
    <dgm:pt modelId="{21FAABDE-A86D-4518-BD49-BA9A6683AF05}" type="sibTrans" cxnId="{D3E22B20-110D-40CD-9CE4-B83DE3328F74}">
      <dgm:prSet/>
      <dgm:spPr/>
      <dgm:t>
        <a:bodyPr/>
        <a:lstStyle/>
        <a:p>
          <a:endParaRPr lang="en-US"/>
        </a:p>
      </dgm:t>
    </dgm:pt>
    <dgm:pt modelId="{A98560F3-4C25-4E72-99CC-45EBD9B202BD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gm:t>
    </dgm:pt>
    <dgm:pt modelId="{D3AB263D-0919-402E-A81B-DF54A80C3640}" type="parTrans" cxnId="{C821EEFD-2C4E-4538-BC13-5E71DCDF3467}">
      <dgm:prSet/>
      <dgm:spPr/>
      <dgm:t>
        <a:bodyPr/>
        <a:lstStyle/>
        <a:p>
          <a:endParaRPr lang="nb-NO"/>
        </a:p>
      </dgm:t>
    </dgm:pt>
    <dgm:pt modelId="{2BEFE0AF-45DC-4C15-9CD4-057D0E4D4A8E}" type="sibTrans" cxnId="{C821EEFD-2C4E-4538-BC13-5E71DCDF3467}">
      <dgm:prSet/>
      <dgm:spPr/>
      <dgm:t>
        <a:bodyPr/>
        <a:lstStyle/>
        <a:p>
          <a:endParaRPr lang="nb-NO"/>
        </a:p>
      </dgm:t>
    </dgm:pt>
    <dgm:pt modelId="{80B542C7-47B7-4D9D-9939-228CEB193F5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gm:t>
    </dgm:pt>
    <dgm:pt modelId="{8CB18541-3DA6-4145-B55F-80CA5CAF0D0B}" type="parTrans" cxnId="{DF165315-1390-4F07-B5EE-DF5481C204A6}">
      <dgm:prSet/>
      <dgm:spPr/>
      <dgm:t>
        <a:bodyPr/>
        <a:lstStyle/>
        <a:p>
          <a:endParaRPr lang="nb-NO"/>
        </a:p>
      </dgm:t>
    </dgm:pt>
    <dgm:pt modelId="{4136652A-24D5-4B49-AE0D-19DB4D2E2C30}" type="sibTrans" cxnId="{DF165315-1390-4F07-B5EE-DF5481C204A6}">
      <dgm:prSet/>
      <dgm:spPr/>
      <dgm:t>
        <a:bodyPr/>
        <a:lstStyle/>
        <a:p>
          <a:endParaRPr lang="nb-NO"/>
        </a:p>
      </dgm:t>
    </dgm:pt>
    <dgm:pt modelId="{A633D1C4-D3F0-4D3D-8CAA-C2BA03A5501B}">
      <dgm:prSet custT="1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gm:t>
    </dgm:pt>
    <dgm:pt modelId="{4AFED549-905B-45FD-B8CB-3D30725B86FC}" type="parTrans" cxnId="{BCABF7DF-F894-4E07-A88A-65E8CC716F7D}">
      <dgm:prSet/>
      <dgm:spPr/>
      <dgm:t>
        <a:bodyPr/>
        <a:lstStyle/>
        <a:p>
          <a:endParaRPr lang="nb-NO"/>
        </a:p>
      </dgm:t>
    </dgm:pt>
    <dgm:pt modelId="{3ABDBF87-12A1-43AC-85B6-0A4C55EA2D14}" type="sibTrans" cxnId="{BCABF7DF-F894-4E07-A88A-65E8CC716F7D}">
      <dgm:prSet/>
      <dgm:spPr/>
      <dgm:t>
        <a:bodyPr/>
        <a:lstStyle/>
        <a:p>
          <a:endParaRPr lang="nb-NO"/>
        </a:p>
      </dgm:t>
    </dgm:pt>
    <dgm:pt modelId="{549B9FD6-B910-4195-9285-4F839FAB384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gm:t>
    </dgm:pt>
    <dgm:pt modelId="{19B037C9-EA92-442E-8227-ED555351FE3F}" type="parTrans" cxnId="{0DE91B6A-C3D8-4A92-89B0-8300525C23F8}">
      <dgm:prSet/>
      <dgm:spPr/>
      <dgm:t>
        <a:bodyPr/>
        <a:lstStyle/>
        <a:p>
          <a:endParaRPr lang="nb-NO"/>
        </a:p>
      </dgm:t>
    </dgm:pt>
    <dgm:pt modelId="{60F3E1D5-37FB-41F1-BA83-FAC6F405B088}" type="sibTrans" cxnId="{0DE91B6A-C3D8-4A92-89B0-8300525C23F8}">
      <dgm:prSet/>
      <dgm:spPr/>
      <dgm:t>
        <a:bodyPr/>
        <a:lstStyle/>
        <a:p>
          <a:endParaRPr lang="nb-NO"/>
        </a:p>
      </dgm:t>
    </dgm:pt>
    <dgm:pt modelId="{BC54DF7A-D2C1-44D7-929A-6BBF831D0AC9}" type="pres">
      <dgm:prSet presAssocID="{013BDCC3-2036-4981-9D00-D5A0C30D5071}" presName="diagram" presStyleCnt="0">
        <dgm:presLayoutVars>
          <dgm:dir/>
          <dgm:resizeHandles val="exact"/>
        </dgm:presLayoutVars>
      </dgm:prSet>
      <dgm:spPr/>
    </dgm:pt>
    <dgm:pt modelId="{D45FE41C-E0D9-42FF-9BF5-710122811AFC}" type="pres">
      <dgm:prSet presAssocID="{050BF2C8-0EB3-410E-891C-95FF58B10F22}" presName="node" presStyleLbl="node1" presStyleIdx="0" presStyleCnt="5">
        <dgm:presLayoutVars>
          <dgm:bulletEnabled val="1"/>
        </dgm:presLayoutVars>
      </dgm:prSet>
      <dgm:spPr/>
    </dgm:pt>
    <dgm:pt modelId="{E1D2E1E1-8E4D-430B-AA55-061FC14C7862}" type="pres">
      <dgm:prSet presAssocID="{21FAABDE-A86D-4518-BD49-BA9A6683AF05}" presName="sibTrans" presStyleCnt="0"/>
      <dgm:spPr/>
    </dgm:pt>
    <dgm:pt modelId="{93964D42-6B02-4EFD-B3DD-48E246C75538}" type="pres">
      <dgm:prSet presAssocID="{A98560F3-4C25-4E72-99CC-45EBD9B202BD}" presName="node" presStyleLbl="node1" presStyleIdx="1" presStyleCnt="5">
        <dgm:presLayoutVars>
          <dgm:bulletEnabled val="1"/>
        </dgm:presLayoutVars>
      </dgm:prSet>
      <dgm:spPr/>
    </dgm:pt>
    <dgm:pt modelId="{F613D85C-3BA7-49E0-ABBB-F085DF692A5B}" type="pres">
      <dgm:prSet presAssocID="{2BEFE0AF-45DC-4C15-9CD4-057D0E4D4A8E}" presName="sibTrans" presStyleCnt="0"/>
      <dgm:spPr/>
    </dgm:pt>
    <dgm:pt modelId="{F58DEC82-43AD-4590-8A99-CC9405F95BCB}" type="pres">
      <dgm:prSet presAssocID="{80B542C7-47B7-4D9D-9939-228CEB193F55}" presName="node" presStyleLbl="node1" presStyleIdx="2" presStyleCnt="5">
        <dgm:presLayoutVars>
          <dgm:bulletEnabled val="1"/>
        </dgm:presLayoutVars>
      </dgm:prSet>
      <dgm:spPr/>
    </dgm:pt>
    <dgm:pt modelId="{5B211608-5C3C-4F22-8C53-D1E974B74496}" type="pres">
      <dgm:prSet presAssocID="{4136652A-24D5-4B49-AE0D-19DB4D2E2C30}" presName="sibTrans" presStyleCnt="0"/>
      <dgm:spPr/>
    </dgm:pt>
    <dgm:pt modelId="{3E29F650-EC46-4C98-AD83-45931DC343F2}" type="pres">
      <dgm:prSet presAssocID="{A633D1C4-D3F0-4D3D-8CAA-C2BA03A5501B}" presName="node" presStyleLbl="node1" presStyleIdx="3" presStyleCnt="5">
        <dgm:presLayoutVars>
          <dgm:bulletEnabled val="1"/>
        </dgm:presLayoutVars>
      </dgm:prSet>
      <dgm:spPr/>
    </dgm:pt>
    <dgm:pt modelId="{D076875A-F70C-4193-8814-A07860B55C7D}" type="pres">
      <dgm:prSet presAssocID="{3ABDBF87-12A1-43AC-85B6-0A4C55EA2D14}" presName="sibTrans" presStyleCnt="0"/>
      <dgm:spPr/>
    </dgm:pt>
    <dgm:pt modelId="{36387DD0-0309-442C-B4B3-64A497C2BC2A}" type="pres">
      <dgm:prSet presAssocID="{549B9FD6-B910-4195-9285-4F839FAB3849}" presName="node" presStyleLbl="node1" presStyleIdx="4" presStyleCnt="5">
        <dgm:presLayoutVars>
          <dgm:bulletEnabled val="1"/>
        </dgm:presLayoutVars>
      </dgm:prSet>
      <dgm:spPr/>
    </dgm:pt>
  </dgm:ptLst>
  <dgm:cxnLst>
    <dgm:cxn modelId="{A6890303-756A-4E90-8DC9-0CF5745A4227}" type="presOf" srcId="{A633D1C4-D3F0-4D3D-8CAA-C2BA03A5501B}" destId="{3E29F650-EC46-4C98-AD83-45931DC343F2}" srcOrd="0" destOrd="0" presId="urn:microsoft.com/office/officeart/2005/8/layout/default"/>
    <dgm:cxn modelId="{DF165315-1390-4F07-B5EE-DF5481C204A6}" srcId="{013BDCC3-2036-4981-9D00-D5A0C30D5071}" destId="{80B542C7-47B7-4D9D-9939-228CEB193F55}" srcOrd="2" destOrd="0" parTransId="{8CB18541-3DA6-4145-B55F-80CA5CAF0D0B}" sibTransId="{4136652A-24D5-4B49-AE0D-19DB4D2E2C30}"/>
    <dgm:cxn modelId="{25FD0517-6797-4E9B-A422-B70DBE2A9D31}" type="presOf" srcId="{80B542C7-47B7-4D9D-9939-228CEB193F55}" destId="{F58DEC82-43AD-4590-8A99-CC9405F95BCB}" srcOrd="0" destOrd="0" presId="urn:microsoft.com/office/officeart/2005/8/layout/default"/>
    <dgm:cxn modelId="{D3E22B20-110D-40CD-9CE4-B83DE3328F74}" srcId="{013BDCC3-2036-4981-9D00-D5A0C30D5071}" destId="{050BF2C8-0EB3-410E-891C-95FF58B10F22}" srcOrd="0" destOrd="0" parTransId="{B60C8790-8C61-4C8F-846C-6EE3241A2A2D}" sibTransId="{21FAABDE-A86D-4518-BD49-BA9A6683AF05}"/>
    <dgm:cxn modelId="{0981F923-5634-43BE-B7FE-217A8DD58DB7}" type="presOf" srcId="{050BF2C8-0EB3-410E-891C-95FF58B10F22}" destId="{D45FE41C-E0D9-42FF-9BF5-710122811AFC}" srcOrd="0" destOrd="0" presId="urn:microsoft.com/office/officeart/2005/8/layout/default"/>
    <dgm:cxn modelId="{CC435B27-0E9D-48F5-8730-A90B70CF4AF1}" type="presOf" srcId="{013BDCC3-2036-4981-9D00-D5A0C30D5071}" destId="{BC54DF7A-D2C1-44D7-929A-6BBF831D0AC9}" srcOrd="0" destOrd="0" presId="urn:microsoft.com/office/officeart/2005/8/layout/default"/>
    <dgm:cxn modelId="{BF57EF30-9AE8-40B7-8D09-CC422C56A74E}" type="presOf" srcId="{549B9FD6-B910-4195-9285-4F839FAB3849}" destId="{36387DD0-0309-442C-B4B3-64A497C2BC2A}" srcOrd="0" destOrd="0" presId="urn:microsoft.com/office/officeart/2005/8/layout/default"/>
    <dgm:cxn modelId="{0DE91B6A-C3D8-4A92-89B0-8300525C23F8}" srcId="{013BDCC3-2036-4981-9D00-D5A0C30D5071}" destId="{549B9FD6-B910-4195-9285-4F839FAB3849}" srcOrd="4" destOrd="0" parTransId="{19B037C9-EA92-442E-8227-ED555351FE3F}" sibTransId="{60F3E1D5-37FB-41F1-BA83-FAC6F405B088}"/>
    <dgm:cxn modelId="{BCABF7DF-F894-4E07-A88A-65E8CC716F7D}" srcId="{013BDCC3-2036-4981-9D00-D5A0C30D5071}" destId="{A633D1C4-D3F0-4D3D-8CAA-C2BA03A5501B}" srcOrd="3" destOrd="0" parTransId="{4AFED549-905B-45FD-B8CB-3D30725B86FC}" sibTransId="{3ABDBF87-12A1-43AC-85B6-0A4C55EA2D14}"/>
    <dgm:cxn modelId="{8A721EFA-0CD2-4F3D-B0C7-993FE257BECE}" type="presOf" srcId="{A98560F3-4C25-4E72-99CC-45EBD9B202BD}" destId="{93964D42-6B02-4EFD-B3DD-48E246C75538}" srcOrd="0" destOrd="0" presId="urn:microsoft.com/office/officeart/2005/8/layout/default"/>
    <dgm:cxn modelId="{C821EEFD-2C4E-4538-BC13-5E71DCDF3467}" srcId="{013BDCC3-2036-4981-9D00-D5A0C30D5071}" destId="{A98560F3-4C25-4E72-99CC-45EBD9B202BD}" srcOrd="1" destOrd="0" parTransId="{D3AB263D-0919-402E-A81B-DF54A80C3640}" sibTransId="{2BEFE0AF-45DC-4C15-9CD4-057D0E4D4A8E}"/>
    <dgm:cxn modelId="{69F35727-CBE9-4478-B75E-4778427D47F9}" type="presParOf" srcId="{BC54DF7A-D2C1-44D7-929A-6BBF831D0AC9}" destId="{D45FE41C-E0D9-42FF-9BF5-710122811AFC}" srcOrd="0" destOrd="0" presId="urn:microsoft.com/office/officeart/2005/8/layout/default"/>
    <dgm:cxn modelId="{0CFDDA8C-DA02-4217-B0BB-F9EAFD6B614E}" type="presParOf" srcId="{BC54DF7A-D2C1-44D7-929A-6BBF831D0AC9}" destId="{E1D2E1E1-8E4D-430B-AA55-061FC14C7862}" srcOrd="1" destOrd="0" presId="urn:microsoft.com/office/officeart/2005/8/layout/default"/>
    <dgm:cxn modelId="{6BE72B07-CC0D-4A30-A871-53E03CA75509}" type="presParOf" srcId="{BC54DF7A-D2C1-44D7-929A-6BBF831D0AC9}" destId="{93964D42-6B02-4EFD-B3DD-48E246C75538}" srcOrd="2" destOrd="0" presId="urn:microsoft.com/office/officeart/2005/8/layout/default"/>
    <dgm:cxn modelId="{1641C623-2017-4BB8-A9BD-25466029F83B}" type="presParOf" srcId="{BC54DF7A-D2C1-44D7-929A-6BBF831D0AC9}" destId="{F613D85C-3BA7-49E0-ABBB-F085DF692A5B}" srcOrd="3" destOrd="0" presId="urn:microsoft.com/office/officeart/2005/8/layout/default"/>
    <dgm:cxn modelId="{1BA0C402-491B-4D99-84BE-FE34F2C859A4}" type="presParOf" srcId="{BC54DF7A-D2C1-44D7-929A-6BBF831D0AC9}" destId="{F58DEC82-43AD-4590-8A99-CC9405F95BCB}" srcOrd="4" destOrd="0" presId="urn:microsoft.com/office/officeart/2005/8/layout/default"/>
    <dgm:cxn modelId="{C3DCBCF8-2383-4F6C-B10A-4C3C7886AE89}" type="presParOf" srcId="{BC54DF7A-D2C1-44D7-929A-6BBF831D0AC9}" destId="{5B211608-5C3C-4F22-8C53-D1E974B74496}" srcOrd="5" destOrd="0" presId="urn:microsoft.com/office/officeart/2005/8/layout/default"/>
    <dgm:cxn modelId="{3DCF0BB4-2997-4A47-99F9-16E96DF86C1B}" type="presParOf" srcId="{BC54DF7A-D2C1-44D7-929A-6BBF831D0AC9}" destId="{3E29F650-EC46-4C98-AD83-45931DC343F2}" srcOrd="6" destOrd="0" presId="urn:microsoft.com/office/officeart/2005/8/layout/default"/>
    <dgm:cxn modelId="{0246AA94-A7F7-4963-B534-FA09821A2BA2}" type="presParOf" srcId="{BC54DF7A-D2C1-44D7-929A-6BBF831D0AC9}" destId="{D076875A-F70C-4193-8814-A07860B55C7D}" srcOrd="7" destOrd="0" presId="urn:microsoft.com/office/officeart/2005/8/layout/default"/>
    <dgm:cxn modelId="{B04DB091-35EF-401A-B1B0-1ED2FC3ACCD0}" type="presParOf" srcId="{BC54DF7A-D2C1-44D7-929A-6BBF831D0AC9}" destId="{36387DD0-0309-442C-B4B3-64A497C2BC2A}" srcOrd="8" destOrd="0" presId="urn:microsoft.com/office/officeart/2005/8/layout/default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BDCC3-2036-4981-9D00-D5A0C30D50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0BF2C8-0EB3-410E-891C-95FF58B10F22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dirty="0">
            <a:solidFill>
              <a:schemeClr val="tx1"/>
            </a:solidFill>
          </a:endParaRPr>
        </a:p>
      </dgm:t>
    </dgm:pt>
    <dgm:pt modelId="{B60C8790-8C61-4C8F-846C-6EE3241A2A2D}" type="parTrans" cxnId="{D3E22B20-110D-40CD-9CE4-B83DE3328F74}">
      <dgm:prSet/>
      <dgm:spPr/>
      <dgm:t>
        <a:bodyPr/>
        <a:lstStyle/>
        <a:p>
          <a:endParaRPr lang="en-US"/>
        </a:p>
      </dgm:t>
    </dgm:pt>
    <dgm:pt modelId="{21FAABDE-A86D-4518-BD49-BA9A6683AF05}" type="sibTrans" cxnId="{D3E22B20-110D-40CD-9CE4-B83DE3328F74}">
      <dgm:prSet/>
      <dgm:spPr/>
      <dgm:t>
        <a:bodyPr/>
        <a:lstStyle/>
        <a:p>
          <a:endParaRPr lang="en-US"/>
        </a:p>
      </dgm:t>
    </dgm:pt>
    <dgm:pt modelId="{A98560F3-4C25-4E72-99CC-45EBD9B202BD}">
      <dgm:prSet custT="1"/>
      <dgm:spPr>
        <a:ln w="127000"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gm:t>
    </dgm:pt>
    <dgm:pt modelId="{D3AB263D-0919-402E-A81B-DF54A80C3640}" type="parTrans" cxnId="{C821EEFD-2C4E-4538-BC13-5E71DCDF3467}">
      <dgm:prSet/>
      <dgm:spPr/>
      <dgm:t>
        <a:bodyPr/>
        <a:lstStyle/>
        <a:p>
          <a:endParaRPr lang="nb-NO"/>
        </a:p>
      </dgm:t>
    </dgm:pt>
    <dgm:pt modelId="{2BEFE0AF-45DC-4C15-9CD4-057D0E4D4A8E}" type="sibTrans" cxnId="{C821EEFD-2C4E-4538-BC13-5E71DCDF3467}">
      <dgm:prSet/>
      <dgm:spPr/>
      <dgm:t>
        <a:bodyPr/>
        <a:lstStyle/>
        <a:p>
          <a:endParaRPr lang="nb-NO"/>
        </a:p>
      </dgm:t>
    </dgm:pt>
    <dgm:pt modelId="{80B542C7-47B7-4D9D-9939-228CEB193F55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gm:t>
    </dgm:pt>
    <dgm:pt modelId="{8CB18541-3DA6-4145-B55F-80CA5CAF0D0B}" type="parTrans" cxnId="{DF165315-1390-4F07-B5EE-DF5481C204A6}">
      <dgm:prSet/>
      <dgm:spPr/>
      <dgm:t>
        <a:bodyPr/>
        <a:lstStyle/>
        <a:p>
          <a:endParaRPr lang="nb-NO"/>
        </a:p>
      </dgm:t>
    </dgm:pt>
    <dgm:pt modelId="{4136652A-24D5-4B49-AE0D-19DB4D2E2C30}" type="sibTrans" cxnId="{DF165315-1390-4F07-B5EE-DF5481C204A6}">
      <dgm:prSet/>
      <dgm:spPr/>
      <dgm:t>
        <a:bodyPr/>
        <a:lstStyle/>
        <a:p>
          <a:endParaRPr lang="nb-NO"/>
        </a:p>
      </dgm:t>
    </dgm:pt>
    <dgm:pt modelId="{A633D1C4-D3F0-4D3D-8CAA-C2BA03A5501B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gm:t>
    </dgm:pt>
    <dgm:pt modelId="{4AFED549-905B-45FD-B8CB-3D30725B86FC}" type="parTrans" cxnId="{BCABF7DF-F894-4E07-A88A-65E8CC716F7D}">
      <dgm:prSet/>
      <dgm:spPr/>
      <dgm:t>
        <a:bodyPr/>
        <a:lstStyle/>
        <a:p>
          <a:endParaRPr lang="nb-NO"/>
        </a:p>
      </dgm:t>
    </dgm:pt>
    <dgm:pt modelId="{3ABDBF87-12A1-43AC-85B6-0A4C55EA2D14}" type="sibTrans" cxnId="{BCABF7DF-F894-4E07-A88A-65E8CC716F7D}">
      <dgm:prSet/>
      <dgm:spPr/>
      <dgm:t>
        <a:bodyPr/>
        <a:lstStyle/>
        <a:p>
          <a:endParaRPr lang="nb-NO"/>
        </a:p>
      </dgm:t>
    </dgm:pt>
    <dgm:pt modelId="{549B9FD6-B910-4195-9285-4F839FAB3849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gm:t>
    </dgm:pt>
    <dgm:pt modelId="{19B037C9-EA92-442E-8227-ED555351FE3F}" type="parTrans" cxnId="{0DE91B6A-C3D8-4A92-89B0-8300525C23F8}">
      <dgm:prSet/>
      <dgm:spPr/>
      <dgm:t>
        <a:bodyPr/>
        <a:lstStyle/>
        <a:p>
          <a:endParaRPr lang="nb-NO"/>
        </a:p>
      </dgm:t>
    </dgm:pt>
    <dgm:pt modelId="{60F3E1D5-37FB-41F1-BA83-FAC6F405B088}" type="sibTrans" cxnId="{0DE91B6A-C3D8-4A92-89B0-8300525C23F8}">
      <dgm:prSet/>
      <dgm:spPr/>
      <dgm:t>
        <a:bodyPr/>
        <a:lstStyle/>
        <a:p>
          <a:endParaRPr lang="nb-NO"/>
        </a:p>
      </dgm:t>
    </dgm:pt>
    <dgm:pt modelId="{FEEC2029-B6B9-4467-8539-A7353FF15D8A}" type="pres">
      <dgm:prSet presAssocID="{013BDCC3-2036-4981-9D00-D5A0C30D5071}" presName="diagram" presStyleCnt="0">
        <dgm:presLayoutVars>
          <dgm:dir/>
          <dgm:resizeHandles val="exact"/>
        </dgm:presLayoutVars>
      </dgm:prSet>
      <dgm:spPr/>
    </dgm:pt>
    <dgm:pt modelId="{9B4E6FCF-3C28-47FC-8D81-C6CFB0E7FAED}" type="pres">
      <dgm:prSet presAssocID="{050BF2C8-0EB3-410E-891C-95FF58B10F22}" presName="node" presStyleLbl="node1" presStyleIdx="0" presStyleCnt="5">
        <dgm:presLayoutVars>
          <dgm:bulletEnabled val="1"/>
        </dgm:presLayoutVars>
      </dgm:prSet>
      <dgm:spPr/>
    </dgm:pt>
    <dgm:pt modelId="{EB9E5676-A11D-4E4E-9BFC-4B96400F50DF}" type="pres">
      <dgm:prSet presAssocID="{21FAABDE-A86D-4518-BD49-BA9A6683AF05}" presName="sibTrans" presStyleCnt="0"/>
      <dgm:spPr/>
    </dgm:pt>
    <dgm:pt modelId="{8793DE44-3EAF-4969-89E9-8911CC09E339}" type="pres">
      <dgm:prSet presAssocID="{A98560F3-4C25-4E72-99CC-45EBD9B202BD}" presName="node" presStyleLbl="node1" presStyleIdx="1" presStyleCnt="5">
        <dgm:presLayoutVars>
          <dgm:bulletEnabled val="1"/>
        </dgm:presLayoutVars>
      </dgm:prSet>
      <dgm:spPr/>
    </dgm:pt>
    <dgm:pt modelId="{75106ECF-5210-46EC-9ED5-E5FB76FC0EF7}" type="pres">
      <dgm:prSet presAssocID="{2BEFE0AF-45DC-4C15-9CD4-057D0E4D4A8E}" presName="sibTrans" presStyleCnt="0"/>
      <dgm:spPr/>
    </dgm:pt>
    <dgm:pt modelId="{403DBBF7-AB62-436E-9108-78434C816E71}" type="pres">
      <dgm:prSet presAssocID="{80B542C7-47B7-4D9D-9939-228CEB193F55}" presName="node" presStyleLbl="node1" presStyleIdx="2" presStyleCnt="5">
        <dgm:presLayoutVars>
          <dgm:bulletEnabled val="1"/>
        </dgm:presLayoutVars>
      </dgm:prSet>
      <dgm:spPr/>
    </dgm:pt>
    <dgm:pt modelId="{6EF77EF8-47DD-4306-A15F-F05A24CD28F2}" type="pres">
      <dgm:prSet presAssocID="{4136652A-24D5-4B49-AE0D-19DB4D2E2C30}" presName="sibTrans" presStyleCnt="0"/>
      <dgm:spPr/>
    </dgm:pt>
    <dgm:pt modelId="{DD9682A0-B35C-4C95-BFFE-6BA6CA517F7C}" type="pres">
      <dgm:prSet presAssocID="{A633D1C4-D3F0-4D3D-8CAA-C2BA03A5501B}" presName="node" presStyleLbl="node1" presStyleIdx="3" presStyleCnt="5">
        <dgm:presLayoutVars>
          <dgm:bulletEnabled val="1"/>
        </dgm:presLayoutVars>
      </dgm:prSet>
      <dgm:spPr/>
    </dgm:pt>
    <dgm:pt modelId="{03A105E0-3B62-4A87-B0FE-176C2E48696A}" type="pres">
      <dgm:prSet presAssocID="{3ABDBF87-12A1-43AC-85B6-0A4C55EA2D14}" presName="sibTrans" presStyleCnt="0"/>
      <dgm:spPr/>
    </dgm:pt>
    <dgm:pt modelId="{B4AE7ABF-7E70-4BA7-A8D1-9D4D312BA275}" type="pres">
      <dgm:prSet presAssocID="{549B9FD6-B910-4195-9285-4F839FAB3849}" presName="node" presStyleLbl="node1" presStyleIdx="4" presStyleCnt="5">
        <dgm:presLayoutVars>
          <dgm:bulletEnabled val="1"/>
        </dgm:presLayoutVars>
      </dgm:prSet>
      <dgm:spPr/>
    </dgm:pt>
  </dgm:ptLst>
  <dgm:cxnLst>
    <dgm:cxn modelId="{DF165315-1390-4F07-B5EE-DF5481C204A6}" srcId="{013BDCC3-2036-4981-9D00-D5A0C30D5071}" destId="{80B542C7-47B7-4D9D-9939-228CEB193F55}" srcOrd="2" destOrd="0" parTransId="{8CB18541-3DA6-4145-B55F-80CA5CAF0D0B}" sibTransId="{4136652A-24D5-4B49-AE0D-19DB4D2E2C30}"/>
    <dgm:cxn modelId="{A804C318-0F5A-406A-94B7-E2D801D8F4F1}" type="presOf" srcId="{80B542C7-47B7-4D9D-9939-228CEB193F55}" destId="{403DBBF7-AB62-436E-9108-78434C816E71}" srcOrd="0" destOrd="0" presId="urn:microsoft.com/office/officeart/2005/8/layout/default"/>
    <dgm:cxn modelId="{D3E22B20-110D-40CD-9CE4-B83DE3328F74}" srcId="{013BDCC3-2036-4981-9D00-D5A0C30D5071}" destId="{050BF2C8-0EB3-410E-891C-95FF58B10F22}" srcOrd="0" destOrd="0" parTransId="{B60C8790-8C61-4C8F-846C-6EE3241A2A2D}" sibTransId="{21FAABDE-A86D-4518-BD49-BA9A6683AF05}"/>
    <dgm:cxn modelId="{A9A02F28-9D7C-4F45-B6C4-B64E8C8C6E53}" type="presOf" srcId="{A98560F3-4C25-4E72-99CC-45EBD9B202BD}" destId="{8793DE44-3EAF-4969-89E9-8911CC09E339}" srcOrd="0" destOrd="0" presId="urn:microsoft.com/office/officeart/2005/8/layout/default"/>
    <dgm:cxn modelId="{7644D245-A6EB-4F29-B7C1-186CB102EC6A}" type="presOf" srcId="{549B9FD6-B910-4195-9285-4F839FAB3849}" destId="{B4AE7ABF-7E70-4BA7-A8D1-9D4D312BA275}" srcOrd="0" destOrd="0" presId="urn:microsoft.com/office/officeart/2005/8/layout/default"/>
    <dgm:cxn modelId="{0DE91B6A-C3D8-4A92-89B0-8300525C23F8}" srcId="{013BDCC3-2036-4981-9D00-D5A0C30D5071}" destId="{549B9FD6-B910-4195-9285-4F839FAB3849}" srcOrd="4" destOrd="0" parTransId="{19B037C9-EA92-442E-8227-ED555351FE3F}" sibTransId="{60F3E1D5-37FB-41F1-BA83-FAC6F405B088}"/>
    <dgm:cxn modelId="{71216170-D25B-4FE0-8063-81150A23B389}" type="presOf" srcId="{050BF2C8-0EB3-410E-891C-95FF58B10F22}" destId="{9B4E6FCF-3C28-47FC-8D81-C6CFB0E7FAED}" srcOrd="0" destOrd="0" presId="urn:microsoft.com/office/officeart/2005/8/layout/default"/>
    <dgm:cxn modelId="{E760D7D8-EE2A-4579-B6C7-A2B81C0EA60E}" type="presOf" srcId="{013BDCC3-2036-4981-9D00-D5A0C30D5071}" destId="{FEEC2029-B6B9-4467-8539-A7353FF15D8A}" srcOrd="0" destOrd="0" presId="urn:microsoft.com/office/officeart/2005/8/layout/default"/>
    <dgm:cxn modelId="{BCABF7DF-F894-4E07-A88A-65E8CC716F7D}" srcId="{013BDCC3-2036-4981-9D00-D5A0C30D5071}" destId="{A633D1C4-D3F0-4D3D-8CAA-C2BA03A5501B}" srcOrd="3" destOrd="0" parTransId="{4AFED549-905B-45FD-B8CB-3D30725B86FC}" sibTransId="{3ABDBF87-12A1-43AC-85B6-0A4C55EA2D14}"/>
    <dgm:cxn modelId="{78F7A1F4-C28E-4B89-922A-5CC5A6B06BCE}" type="presOf" srcId="{A633D1C4-D3F0-4D3D-8CAA-C2BA03A5501B}" destId="{DD9682A0-B35C-4C95-BFFE-6BA6CA517F7C}" srcOrd="0" destOrd="0" presId="urn:microsoft.com/office/officeart/2005/8/layout/default"/>
    <dgm:cxn modelId="{C821EEFD-2C4E-4538-BC13-5E71DCDF3467}" srcId="{013BDCC3-2036-4981-9D00-D5A0C30D5071}" destId="{A98560F3-4C25-4E72-99CC-45EBD9B202BD}" srcOrd="1" destOrd="0" parTransId="{D3AB263D-0919-402E-A81B-DF54A80C3640}" sibTransId="{2BEFE0AF-45DC-4C15-9CD4-057D0E4D4A8E}"/>
    <dgm:cxn modelId="{E489CBFA-DAB3-4203-818E-32B4F192F9D1}" type="presParOf" srcId="{FEEC2029-B6B9-4467-8539-A7353FF15D8A}" destId="{9B4E6FCF-3C28-47FC-8D81-C6CFB0E7FAED}" srcOrd="0" destOrd="0" presId="urn:microsoft.com/office/officeart/2005/8/layout/default"/>
    <dgm:cxn modelId="{8175A5C2-73B0-407D-978C-B2552EAC0E30}" type="presParOf" srcId="{FEEC2029-B6B9-4467-8539-A7353FF15D8A}" destId="{EB9E5676-A11D-4E4E-9BFC-4B96400F50DF}" srcOrd="1" destOrd="0" presId="urn:microsoft.com/office/officeart/2005/8/layout/default"/>
    <dgm:cxn modelId="{2682786C-20EF-4E16-9A9F-F754E5CEC25D}" type="presParOf" srcId="{FEEC2029-B6B9-4467-8539-A7353FF15D8A}" destId="{8793DE44-3EAF-4969-89E9-8911CC09E339}" srcOrd="2" destOrd="0" presId="urn:microsoft.com/office/officeart/2005/8/layout/default"/>
    <dgm:cxn modelId="{5B245DC0-165F-436E-969C-F4DCFD305476}" type="presParOf" srcId="{FEEC2029-B6B9-4467-8539-A7353FF15D8A}" destId="{75106ECF-5210-46EC-9ED5-E5FB76FC0EF7}" srcOrd="3" destOrd="0" presId="urn:microsoft.com/office/officeart/2005/8/layout/default"/>
    <dgm:cxn modelId="{A3657AE9-3742-461D-BAED-CEA7E661608E}" type="presParOf" srcId="{FEEC2029-B6B9-4467-8539-A7353FF15D8A}" destId="{403DBBF7-AB62-436E-9108-78434C816E71}" srcOrd="4" destOrd="0" presId="urn:microsoft.com/office/officeart/2005/8/layout/default"/>
    <dgm:cxn modelId="{FEB96A71-498C-4E3B-A951-271BC1CCDF42}" type="presParOf" srcId="{FEEC2029-B6B9-4467-8539-A7353FF15D8A}" destId="{6EF77EF8-47DD-4306-A15F-F05A24CD28F2}" srcOrd="5" destOrd="0" presId="urn:microsoft.com/office/officeart/2005/8/layout/default"/>
    <dgm:cxn modelId="{3C44607F-02B7-4B8B-8740-AFC4BD3D5F73}" type="presParOf" srcId="{FEEC2029-B6B9-4467-8539-A7353FF15D8A}" destId="{DD9682A0-B35C-4C95-BFFE-6BA6CA517F7C}" srcOrd="6" destOrd="0" presId="urn:microsoft.com/office/officeart/2005/8/layout/default"/>
    <dgm:cxn modelId="{27EED8D8-946D-4893-92D6-93C4ADA6E52E}" type="presParOf" srcId="{FEEC2029-B6B9-4467-8539-A7353FF15D8A}" destId="{03A105E0-3B62-4A87-B0FE-176C2E48696A}" srcOrd="7" destOrd="0" presId="urn:microsoft.com/office/officeart/2005/8/layout/default"/>
    <dgm:cxn modelId="{E8A1825B-0A00-461E-A670-6774EFD7B7E0}" type="presParOf" srcId="{FEEC2029-B6B9-4467-8539-A7353FF15D8A}" destId="{B4AE7ABF-7E70-4BA7-A8D1-9D4D312BA275}" srcOrd="8" destOrd="0" presId="urn:microsoft.com/office/officeart/2005/8/layout/default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BDCC3-2036-4981-9D00-D5A0C30D50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0BF2C8-0EB3-410E-891C-95FF58B10F22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dirty="0">
            <a:solidFill>
              <a:schemeClr val="tx1"/>
            </a:solidFill>
          </a:endParaRPr>
        </a:p>
      </dgm:t>
    </dgm:pt>
    <dgm:pt modelId="{B60C8790-8C61-4C8F-846C-6EE3241A2A2D}" type="parTrans" cxnId="{D3E22B20-110D-40CD-9CE4-B83DE3328F74}">
      <dgm:prSet/>
      <dgm:spPr/>
      <dgm:t>
        <a:bodyPr/>
        <a:lstStyle/>
        <a:p>
          <a:endParaRPr lang="en-US"/>
        </a:p>
      </dgm:t>
    </dgm:pt>
    <dgm:pt modelId="{21FAABDE-A86D-4518-BD49-BA9A6683AF05}" type="sibTrans" cxnId="{D3E22B20-110D-40CD-9CE4-B83DE3328F74}">
      <dgm:prSet/>
      <dgm:spPr/>
      <dgm:t>
        <a:bodyPr/>
        <a:lstStyle/>
        <a:p>
          <a:endParaRPr lang="en-US"/>
        </a:p>
      </dgm:t>
    </dgm:pt>
    <dgm:pt modelId="{A98560F3-4C25-4E72-99CC-45EBD9B202BD}">
      <dgm:prSet custT="1"/>
      <dgm:spPr>
        <a:ln w="127000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gm:t>
    </dgm:pt>
    <dgm:pt modelId="{D3AB263D-0919-402E-A81B-DF54A80C3640}" type="parTrans" cxnId="{C821EEFD-2C4E-4538-BC13-5E71DCDF3467}">
      <dgm:prSet/>
      <dgm:spPr/>
      <dgm:t>
        <a:bodyPr/>
        <a:lstStyle/>
        <a:p>
          <a:endParaRPr lang="nb-NO"/>
        </a:p>
      </dgm:t>
    </dgm:pt>
    <dgm:pt modelId="{2BEFE0AF-45DC-4C15-9CD4-057D0E4D4A8E}" type="sibTrans" cxnId="{C821EEFD-2C4E-4538-BC13-5E71DCDF3467}">
      <dgm:prSet/>
      <dgm:spPr/>
      <dgm:t>
        <a:bodyPr/>
        <a:lstStyle/>
        <a:p>
          <a:endParaRPr lang="nb-NO"/>
        </a:p>
      </dgm:t>
    </dgm:pt>
    <dgm:pt modelId="{80B542C7-47B7-4D9D-9939-228CEB193F55}">
      <dgm:prSet custT="1"/>
      <dgm:spPr>
        <a:ln w="127000"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gm:t>
    </dgm:pt>
    <dgm:pt modelId="{8CB18541-3DA6-4145-B55F-80CA5CAF0D0B}" type="parTrans" cxnId="{DF165315-1390-4F07-B5EE-DF5481C204A6}">
      <dgm:prSet/>
      <dgm:spPr/>
      <dgm:t>
        <a:bodyPr/>
        <a:lstStyle/>
        <a:p>
          <a:endParaRPr lang="nb-NO"/>
        </a:p>
      </dgm:t>
    </dgm:pt>
    <dgm:pt modelId="{4136652A-24D5-4B49-AE0D-19DB4D2E2C30}" type="sibTrans" cxnId="{DF165315-1390-4F07-B5EE-DF5481C204A6}">
      <dgm:prSet/>
      <dgm:spPr/>
      <dgm:t>
        <a:bodyPr/>
        <a:lstStyle/>
        <a:p>
          <a:endParaRPr lang="nb-NO"/>
        </a:p>
      </dgm:t>
    </dgm:pt>
    <dgm:pt modelId="{A633D1C4-D3F0-4D3D-8CAA-C2BA03A5501B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gm:t>
    </dgm:pt>
    <dgm:pt modelId="{4AFED549-905B-45FD-B8CB-3D30725B86FC}" type="parTrans" cxnId="{BCABF7DF-F894-4E07-A88A-65E8CC716F7D}">
      <dgm:prSet/>
      <dgm:spPr/>
      <dgm:t>
        <a:bodyPr/>
        <a:lstStyle/>
        <a:p>
          <a:endParaRPr lang="nb-NO"/>
        </a:p>
      </dgm:t>
    </dgm:pt>
    <dgm:pt modelId="{3ABDBF87-12A1-43AC-85B6-0A4C55EA2D14}" type="sibTrans" cxnId="{BCABF7DF-F894-4E07-A88A-65E8CC716F7D}">
      <dgm:prSet/>
      <dgm:spPr/>
      <dgm:t>
        <a:bodyPr/>
        <a:lstStyle/>
        <a:p>
          <a:endParaRPr lang="nb-NO"/>
        </a:p>
      </dgm:t>
    </dgm:pt>
    <dgm:pt modelId="{549B9FD6-B910-4195-9285-4F839FAB3849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gm:t>
    </dgm:pt>
    <dgm:pt modelId="{19B037C9-EA92-442E-8227-ED555351FE3F}" type="parTrans" cxnId="{0DE91B6A-C3D8-4A92-89B0-8300525C23F8}">
      <dgm:prSet/>
      <dgm:spPr/>
      <dgm:t>
        <a:bodyPr/>
        <a:lstStyle/>
        <a:p>
          <a:endParaRPr lang="nb-NO"/>
        </a:p>
      </dgm:t>
    </dgm:pt>
    <dgm:pt modelId="{60F3E1D5-37FB-41F1-BA83-FAC6F405B088}" type="sibTrans" cxnId="{0DE91B6A-C3D8-4A92-89B0-8300525C23F8}">
      <dgm:prSet/>
      <dgm:spPr/>
      <dgm:t>
        <a:bodyPr/>
        <a:lstStyle/>
        <a:p>
          <a:endParaRPr lang="nb-NO"/>
        </a:p>
      </dgm:t>
    </dgm:pt>
    <dgm:pt modelId="{FEEC2029-B6B9-4467-8539-A7353FF15D8A}" type="pres">
      <dgm:prSet presAssocID="{013BDCC3-2036-4981-9D00-D5A0C30D5071}" presName="diagram" presStyleCnt="0">
        <dgm:presLayoutVars>
          <dgm:dir/>
          <dgm:resizeHandles val="exact"/>
        </dgm:presLayoutVars>
      </dgm:prSet>
      <dgm:spPr/>
    </dgm:pt>
    <dgm:pt modelId="{9B4E6FCF-3C28-47FC-8D81-C6CFB0E7FAED}" type="pres">
      <dgm:prSet presAssocID="{050BF2C8-0EB3-410E-891C-95FF58B10F22}" presName="node" presStyleLbl="node1" presStyleIdx="0" presStyleCnt="5">
        <dgm:presLayoutVars>
          <dgm:bulletEnabled val="1"/>
        </dgm:presLayoutVars>
      </dgm:prSet>
      <dgm:spPr/>
    </dgm:pt>
    <dgm:pt modelId="{EB9E5676-A11D-4E4E-9BFC-4B96400F50DF}" type="pres">
      <dgm:prSet presAssocID="{21FAABDE-A86D-4518-BD49-BA9A6683AF05}" presName="sibTrans" presStyleCnt="0"/>
      <dgm:spPr/>
    </dgm:pt>
    <dgm:pt modelId="{8793DE44-3EAF-4969-89E9-8911CC09E339}" type="pres">
      <dgm:prSet presAssocID="{A98560F3-4C25-4E72-99CC-45EBD9B202BD}" presName="node" presStyleLbl="node1" presStyleIdx="1" presStyleCnt="5">
        <dgm:presLayoutVars>
          <dgm:bulletEnabled val="1"/>
        </dgm:presLayoutVars>
      </dgm:prSet>
      <dgm:spPr/>
    </dgm:pt>
    <dgm:pt modelId="{75106ECF-5210-46EC-9ED5-E5FB76FC0EF7}" type="pres">
      <dgm:prSet presAssocID="{2BEFE0AF-45DC-4C15-9CD4-057D0E4D4A8E}" presName="sibTrans" presStyleCnt="0"/>
      <dgm:spPr/>
    </dgm:pt>
    <dgm:pt modelId="{403DBBF7-AB62-436E-9108-78434C816E71}" type="pres">
      <dgm:prSet presAssocID="{80B542C7-47B7-4D9D-9939-228CEB193F55}" presName="node" presStyleLbl="node1" presStyleIdx="2" presStyleCnt="5">
        <dgm:presLayoutVars>
          <dgm:bulletEnabled val="1"/>
        </dgm:presLayoutVars>
      </dgm:prSet>
      <dgm:spPr/>
    </dgm:pt>
    <dgm:pt modelId="{6EF77EF8-47DD-4306-A15F-F05A24CD28F2}" type="pres">
      <dgm:prSet presAssocID="{4136652A-24D5-4B49-AE0D-19DB4D2E2C30}" presName="sibTrans" presStyleCnt="0"/>
      <dgm:spPr/>
    </dgm:pt>
    <dgm:pt modelId="{DD9682A0-B35C-4C95-BFFE-6BA6CA517F7C}" type="pres">
      <dgm:prSet presAssocID="{A633D1C4-D3F0-4D3D-8CAA-C2BA03A5501B}" presName="node" presStyleLbl="node1" presStyleIdx="3" presStyleCnt="5">
        <dgm:presLayoutVars>
          <dgm:bulletEnabled val="1"/>
        </dgm:presLayoutVars>
      </dgm:prSet>
      <dgm:spPr/>
    </dgm:pt>
    <dgm:pt modelId="{03A105E0-3B62-4A87-B0FE-176C2E48696A}" type="pres">
      <dgm:prSet presAssocID="{3ABDBF87-12A1-43AC-85B6-0A4C55EA2D14}" presName="sibTrans" presStyleCnt="0"/>
      <dgm:spPr/>
    </dgm:pt>
    <dgm:pt modelId="{B4AE7ABF-7E70-4BA7-A8D1-9D4D312BA275}" type="pres">
      <dgm:prSet presAssocID="{549B9FD6-B910-4195-9285-4F839FAB3849}" presName="node" presStyleLbl="node1" presStyleIdx="4" presStyleCnt="5">
        <dgm:presLayoutVars>
          <dgm:bulletEnabled val="1"/>
        </dgm:presLayoutVars>
      </dgm:prSet>
      <dgm:spPr/>
    </dgm:pt>
  </dgm:ptLst>
  <dgm:cxnLst>
    <dgm:cxn modelId="{DF165315-1390-4F07-B5EE-DF5481C204A6}" srcId="{013BDCC3-2036-4981-9D00-D5A0C30D5071}" destId="{80B542C7-47B7-4D9D-9939-228CEB193F55}" srcOrd="2" destOrd="0" parTransId="{8CB18541-3DA6-4145-B55F-80CA5CAF0D0B}" sibTransId="{4136652A-24D5-4B49-AE0D-19DB4D2E2C30}"/>
    <dgm:cxn modelId="{A804C318-0F5A-406A-94B7-E2D801D8F4F1}" type="presOf" srcId="{80B542C7-47B7-4D9D-9939-228CEB193F55}" destId="{403DBBF7-AB62-436E-9108-78434C816E71}" srcOrd="0" destOrd="0" presId="urn:microsoft.com/office/officeart/2005/8/layout/default"/>
    <dgm:cxn modelId="{D3E22B20-110D-40CD-9CE4-B83DE3328F74}" srcId="{013BDCC3-2036-4981-9D00-D5A0C30D5071}" destId="{050BF2C8-0EB3-410E-891C-95FF58B10F22}" srcOrd="0" destOrd="0" parTransId="{B60C8790-8C61-4C8F-846C-6EE3241A2A2D}" sibTransId="{21FAABDE-A86D-4518-BD49-BA9A6683AF05}"/>
    <dgm:cxn modelId="{A9A02F28-9D7C-4F45-B6C4-B64E8C8C6E53}" type="presOf" srcId="{A98560F3-4C25-4E72-99CC-45EBD9B202BD}" destId="{8793DE44-3EAF-4969-89E9-8911CC09E339}" srcOrd="0" destOrd="0" presId="urn:microsoft.com/office/officeart/2005/8/layout/default"/>
    <dgm:cxn modelId="{7644D245-A6EB-4F29-B7C1-186CB102EC6A}" type="presOf" srcId="{549B9FD6-B910-4195-9285-4F839FAB3849}" destId="{B4AE7ABF-7E70-4BA7-A8D1-9D4D312BA275}" srcOrd="0" destOrd="0" presId="urn:microsoft.com/office/officeart/2005/8/layout/default"/>
    <dgm:cxn modelId="{0DE91B6A-C3D8-4A92-89B0-8300525C23F8}" srcId="{013BDCC3-2036-4981-9D00-D5A0C30D5071}" destId="{549B9FD6-B910-4195-9285-4F839FAB3849}" srcOrd="4" destOrd="0" parTransId="{19B037C9-EA92-442E-8227-ED555351FE3F}" sibTransId="{60F3E1D5-37FB-41F1-BA83-FAC6F405B088}"/>
    <dgm:cxn modelId="{71216170-D25B-4FE0-8063-81150A23B389}" type="presOf" srcId="{050BF2C8-0EB3-410E-891C-95FF58B10F22}" destId="{9B4E6FCF-3C28-47FC-8D81-C6CFB0E7FAED}" srcOrd="0" destOrd="0" presId="urn:microsoft.com/office/officeart/2005/8/layout/default"/>
    <dgm:cxn modelId="{E760D7D8-EE2A-4579-B6C7-A2B81C0EA60E}" type="presOf" srcId="{013BDCC3-2036-4981-9D00-D5A0C30D5071}" destId="{FEEC2029-B6B9-4467-8539-A7353FF15D8A}" srcOrd="0" destOrd="0" presId="urn:microsoft.com/office/officeart/2005/8/layout/default"/>
    <dgm:cxn modelId="{BCABF7DF-F894-4E07-A88A-65E8CC716F7D}" srcId="{013BDCC3-2036-4981-9D00-D5A0C30D5071}" destId="{A633D1C4-D3F0-4D3D-8CAA-C2BA03A5501B}" srcOrd="3" destOrd="0" parTransId="{4AFED549-905B-45FD-B8CB-3D30725B86FC}" sibTransId="{3ABDBF87-12A1-43AC-85B6-0A4C55EA2D14}"/>
    <dgm:cxn modelId="{78F7A1F4-C28E-4B89-922A-5CC5A6B06BCE}" type="presOf" srcId="{A633D1C4-D3F0-4D3D-8CAA-C2BA03A5501B}" destId="{DD9682A0-B35C-4C95-BFFE-6BA6CA517F7C}" srcOrd="0" destOrd="0" presId="urn:microsoft.com/office/officeart/2005/8/layout/default"/>
    <dgm:cxn modelId="{C821EEFD-2C4E-4538-BC13-5E71DCDF3467}" srcId="{013BDCC3-2036-4981-9D00-D5A0C30D5071}" destId="{A98560F3-4C25-4E72-99CC-45EBD9B202BD}" srcOrd="1" destOrd="0" parTransId="{D3AB263D-0919-402E-A81B-DF54A80C3640}" sibTransId="{2BEFE0AF-45DC-4C15-9CD4-057D0E4D4A8E}"/>
    <dgm:cxn modelId="{E489CBFA-DAB3-4203-818E-32B4F192F9D1}" type="presParOf" srcId="{FEEC2029-B6B9-4467-8539-A7353FF15D8A}" destId="{9B4E6FCF-3C28-47FC-8D81-C6CFB0E7FAED}" srcOrd="0" destOrd="0" presId="urn:microsoft.com/office/officeart/2005/8/layout/default"/>
    <dgm:cxn modelId="{8175A5C2-73B0-407D-978C-B2552EAC0E30}" type="presParOf" srcId="{FEEC2029-B6B9-4467-8539-A7353FF15D8A}" destId="{EB9E5676-A11D-4E4E-9BFC-4B96400F50DF}" srcOrd="1" destOrd="0" presId="urn:microsoft.com/office/officeart/2005/8/layout/default"/>
    <dgm:cxn modelId="{2682786C-20EF-4E16-9A9F-F754E5CEC25D}" type="presParOf" srcId="{FEEC2029-B6B9-4467-8539-A7353FF15D8A}" destId="{8793DE44-3EAF-4969-89E9-8911CC09E339}" srcOrd="2" destOrd="0" presId="urn:microsoft.com/office/officeart/2005/8/layout/default"/>
    <dgm:cxn modelId="{5B245DC0-165F-436E-969C-F4DCFD305476}" type="presParOf" srcId="{FEEC2029-B6B9-4467-8539-A7353FF15D8A}" destId="{75106ECF-5210-46EC-9ED5-E5FB76FC0EF7}" srcOrd="3" destOrd="0" presId="urn:microsoft.com/office/officeart/2005/8/layout/default"/>
    <dgm:cxn modelId="{A3657AE9-3742-461D-BAED-CEA7E661608E}" type="presParOf" srcId="{FEEC2029-B6B9-4467-8539-A7353FF15D8A}" destId="{403DBBF7-AB62-436E-9108-78434C816E71}" srcOrd="4" destOrd="0" presId="urn:microsoft.com/office/officeart/2005/8/layout/default"/>
    <dgm:cxn modelId="{FEB96A71-498C-4E3B-A951-271BC1CCDF42}" type="presParOf" srcId="{FEEC2029-B6B9-4467-8539-A7353FF15D8A}" destId="{6EF77EF8-47DD-4306-A15F-F05A24CD28F2}" srcOrd="5" destOrd="0" presId="urn:microsoft.com/office/officeart/2005/8/layout/default"/>
    <dgm:cxn modelId="{3C44607F-02B7-4B8B-8740-AFC4BD3D5F73}" type="presParOf" srcId="{FEEC2029-B6B9-4467-8539-A7353FF15D8A}" destId="{DD9682A0-B35C-4C95-BFFE-6BA6CA517F7C}" srcOrd="6" destOrd="0" presId="urn:microsoft.com/office/officeart/2005/8/layout/default"/>
    <dgm:cxn modelId="{27EED8D8-946D-4893-92D6-93C4ADA6E52E}" type="presParOf" srcId="{FEEC2029-B6B9-4467-8539-A7353FF15D8A}" destId="{03A105E0-3B62-4A87-B0FE-176C2E48696A}" srcOrd="7" destOrd="0" presId="urn:microsoft.com/office/officeart/2005/8/layout/default"/>
    <dgm:cxn modelId="{E8A1825B-0A00-461E-A670-6774EFD7B7E0}" type="presParOf" srcId="{FEEC2029-B6B9-4467-8539-A7353FF15D8A}" destId="{B4AE7ABF-7E70-4BA7-A8D1-9D4D312BA275}" srcOrd="8" destOrd="0" presId="urn:microsoft.com/office/officeart/2005/8/layout/default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3BDCC3-2036-4981-9D00-D5A0C30D50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0BF2C8-0EB3-410E-891C-95FF58B10F22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dirty="0">
            <a:solidFill>
              <a:schemeClr val="tx1"/>
            </a:solidFill>
          </a:endParaRPr>
        </a:p>
      </dgm:t>
    </dgm:pt>
    <dgm:pt modelId="{B60C8790-8C61-4C8F-846C-6EE3241A2A2D}" type="parTrans" cxnId="{D3E22B20-110D-40CD-9CE4-B83DE3328F74}">
      <dgm:prSet/>
      <dgm:spPr/>
      <dgm:t>
        <a:bodyPr/>
        <a:lstStyle/>
        <a:p>
          <a:endParaRPr lang="en-US"/>
        </a:p>
      </dgm:t>
    </dgm:pt>
    <dgm:pt modelId="{21FAABDE-A86D-4518-BD49-BA9A6683AF05}" type="sibTrans" cxnId="{D3E22B20-110D-40CD-9CE4-B83DE3328F74}">
      <dgm:prSet/>
      <dgm:spPr/>
      <dgm:t>
        <a:bodyPr/>
        <a:lstStyle/>
        <a:p>
          <a:endParaRPr lang="en-US"/>
        </a:p>
      </dgm:t>
    </dgm:pt>
    <dgm:pt modelId="{A98560F3-4C25-4E72-99CC-45EBD9B202BD}">
      <dgm:prSet custT="1"/>
      <dgm:spPr>
        <a:ln w="127000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gm:t>
    </dgm:pt>
    <dgm:pt modelId="{D3AB263D-0919-402E-A81B-DF54A80C3640}" type="parTrans" cxnId="{C821EEFD-2C4E-4538-BC13-5E71DCDF3467}">
      <dgm:prSet/>
      <dgm:spPr/>
      <dgm:t>
        <a:bodyPr/>
        <a:lstStyle/>
        <a:p>
          <a:endParaRPr lang="nb-NO"/>
        </a:p>
      </dgm:t>
    </dgm:pt>
    <dgm:pt modelId="{2BEFE0AF-45DC-4C15-9CD4-057D0E4D4A8E}" type="sibTrans" cxnId="{C821EEFD-2C4E-4538-BC13-5E71DCDF3467}">
      <dgm:prSet/>
      <dgm:spPr/>
      <dgm:t>
        <a:bodyPr/>
        <a:lstStyle/>
        <a:p>
          <a:endParaRPr lang="nb-NO"/>
        </a:p>
      </dgm:t>
    </dgm:pt>
    <dgm:pt modelId="{80B542C7-47B7-4D9D-9939-228CEB193F55}">
      <dgm:prSet custT="1"/>
      <dgm:spPr>
        <a:ln w="127000">
          <a:solidFill>
            <a:schemeClr val="accent4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gm:t>
    </dgm:pt>
    <dgm:pt modelId="{8CB18541-3DA6-4145-B55F-80CA5CAF0D0B}" type="parTrans" cxnId="{DF165315-1390-4F07-B5EE-DF5481C204A6}">
      <dgm:prSet/>
      <dgm:spPr/>
      <dgm:t>
        <a:bodyPr/>
        <a:lstStyle/>
        <a:p>
          <a:endParaRPr lang="nb-NO"/>
        </a:p>
      </dgm:t>
    </dgm:pt>
    <dgm:pt modelId="{4136652A-24D5-4B49-AE0D-19DB4D2E2C30}" type="sibTrans" cxnId="{DF165315-1390-4F07-B5EE-DF5481C204A6}">
      <dgm:prSet/>
      <dgm:spPr/>
      <dgm:t>
        <a:bodyPr/>
        <a:lstStyle/>
        <a:p>
          <a:endParaRPr lang="nb-NO"/>
        </a:p>
      </dgm:t>
    </dgm:pt>
    <dgm:pt modelId="{A633D1C4-D3F0-4D3D-8CAA-C2BA03A5501B}">
      <dgm:prSet custT="1"/>
      <dgm:spPr>
        <a:ln w="127000"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gm:t>
    </dgm:pt>
    <dgm:pt modelId="{4AFED549-905B-45FD-B8CB-3D30725B86FC}" type="parTrans" cxnId="{BCABF7DF-F894-4E07-A88A-65E8CC716F7D}">
      <dgm:prSet/>
      <dgm:spPr/>
      <dgm:t>
        <a:bodyPr/>
        <a:lstStyle/>
        <a:p>
          <a:endParaRPr lang="nb-NO"/>
        </a:p>
      </dgm:t>
    </dgm:pt>
    <dgm:pt modelId="{3ABDBF87-12A1-43AC-85B6-0A4C55EA2D14}" type="sibTrans" cxnId="{BCABF7DF-F894-4E07-A88A-65E8CC716F7D}">
      <dgm:prSet/>
      <dgm:spPr/>
      <dgm:t>
        <a:bodyPr/>
        <a:lstStyle/>
        <a:p>
          <a:endParaRPr lang="nb-NO"/>
        </a:p>
      </dgm:t>
    </dgm:pt>
    <dgm:pt modelId="{549B9FD6-B910-4195-9285-4F839FAB3849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gm:t>
    </dgm:pt>
    <dgm:pt modelId="{19B037C9-EA92-442E-8227-ED555351FE3F}" type="parTrans" cxnId="{0DE91B6A-C3D8-4A92-89B0-8300525C23F8}">
      <dgm:prSet/>
      <dgm:spPr/>
      <dgm:t>
        <a:bodyPr/>
        <a:lstStyle/>
        <a:p>
          <a:endParaRPr lang="nb-NO"/>
        </a:p>
      </dgm:t>
    </dgm:pt>
    <dgm:pt modelId="{60F3E1D5-37FB-41F1-BA83-FAC6F405B088}" type="sibTrans" cxnId="{0DE91B6A-C3D8-4A92-89B0-8300525C23F8}">
      <dgm:prSet/>
      <dgm:spPr/>
      <dgm:t>
        <a:bodyPr/>
        <a:lstStyle/>
        <a:p>
          <a:endParaRPr lang="nb-NO"/>
        </a:p>
      </dgm:t>
    </dgm:pt>
    <dgm:pt modelId="{FEEC2029-B6B9-4467-8539-A7353FF15D8A}" type="pres">
      <dgm:prSet presAssocID="{013BDCC3-2036-4981-9D00-D5A0C30D5071}" presName="diagram" presStyleCnt="0">
        <dgm:presLayoutVars>
          <dgm:dir/>
          <dgm:resizeHandles val="exact"/>
        </dgm:presLayoutVars>
      </dgm:prSet>
      <dgm:spPr/>
    </dgm:pt>
    <dgm:pt modelId="{9B4E6FCF-3C28-47FC-8D81-C6CFB0E7FAED}" type="pres">
      <dgm:prSet presAssocID="{050BF2C8-0EB3-410E-891C-95FF58B10F22}" presName="node" presStyleLbl="node1" presStyleIdx="0" presStyleCnt="5">
        <dgm:presLayoutVars>
          <dgm:bulletEnabled val="1"/>
        </dgm:presLayoutVars>
      </dgm:prSet>
      <dgm:spPr/>
    </dgm:pt>
    <dgm:pt modelId="{EB9E5676-A11D-4E4E-9BFC-4B96400F50DF}" type="pres">
      <dgm:prSet presAssocID="{21FAABDE-A86D-4518-BD49-BA9A6683AF05}" presName="sibTrans" presStyleCnt="0"/>
      <dgm:spPr/>
    </dgm:pt>
    <dgm:pt modelId="{8793DE44-3EAF-4969-89E9-8911CC09E339}" type="pres">
      <dgm:prSet presAssocID="{A98560F3-4C25-4E72-99CC-45EBD9B202BD}" presName="node" presStyleLbl="node1" presStyleIdx="1" presStyleCnt="5">
        <dgm:presLayoutVars>
          <dgm:bulletEnabled val="1"/>
        </dgm:presLayoutVars>
      </dgm:prSet>
      <dgm:spPr/>
    </dgm:pt>
    <dgm:pt modelId="{75106ECF-5210-46EC-9ED5-E5FB76FC0EF7}" type="pres">
      <dgm:prSet presAssocID="{2BEFE0AF-45DC-4C15-9CD4-057D0E4D4A8E}" presName="sibTrans" presStyleCnt="0"/>
      <dgm:spPr/>
    </dgm:pt>
    <dgm:pt modelId="{403DBBF7-AB62-436E-9108-78434C816E71}" type="pres">
      <dgm:prSet presAssocID="{80B542C7-47B7-4D9D-9939-228CEB193F55}" presName="node" presStyleLbl="node1" presStyleIdx="2" presStyleCnt="5">
        <dgm:presLayoutVars>
          <dgm:bulletEnabled val="1"/>
        </dgm:presLayoutVars>
      </dgm:prSet>
      <dgm:spPr/>
    </dgm:pt>
    <dgm:pt modelId="{6EF77EF8-47DD-4306-A15F-F05A24CD28F2}" type="pres">
      <dgm:prSet presAssocID="{4136652A-24D5-4B49-AE0D-19DB4D2E2C30}" presName="sibTrans" presStyleCnt="0"/>
      <dgm:spPr/>
    </dgm:pt>
    <dgm:pt modelId="{DD9682A0-B35C-4C95-BFFE-6BA6CA517F7C}" type="pres">
      <dgm:prSet presAssocID="{A633D1C4-D3F0-4D3D-8CAA-C2BA03A5501B}" presName="node" presStyleLbl="node1" presStyleIdx="3" presStyleCnt="5">
        <dgm:presLayoutVars>
          <dgm:bulletEnabled val="1"/>
        </dgm:presLayoutVars>
      </dgm:prSet>
      <dgm:spPr/>
    </dgm:pt>
    <dgm:pt modelId="{03A105E0-3B62-4A87-B0FE-176C2E48696A}" type="pres">
      <dgm:prSet presAssocID="{3ABDBF87-12A1-43AC-85B6-0A4C55EA2D14}" presName="sibTrans" presStyleCnt="0"/>
      <dgm:spPr/>
    </dgm:pt>
    <dgm:pt modelId="{B4AE7ABF-7E70-4BA7-A8D1-9D4D312BA275}" type="pres">
      <dgm:prSet presAssocID="{549B9FD6-B910-4195-9285-4F839FAB3849}" presName="node" presStyleLbl="node1" presStyleIdx="4" presStyleCnt="5">
        <dgm:presLayoutVars>
          <dgm:bulletEnabled val="1"/>
        </dgm:presLayoutVars>
      </dgm:prSet>
      <dgm:spPr/>
    </dgm:pt>
  </dgm:ptLst>
  <dgm:cxnLst>
    <dgm:cxn modelId="{DF165315-1390-4F07-B5EE-DF5481C204A6}" srcId="{013BDCC3-2036-4981-9D00-D5A0C30D5071}" destId="{80B542C7-47B7-4D9D-9939-228CEB193F55}" srcOrd="2" destOrd="0" parTransId="{8CB18541-3DA6-4145-B55F-80CA5CAF0D0B}" sibTransId="{4136652A-24D5-4B49-AE0D-19DB4D2E2C30}"/>
    <dgm:cxn modelId="{A804C318-0F5A-406A-94B7-E2D801D8F4F1}" type="presOf" srcId="{80B542C7-47B7-4D9D-9939-228CEB193F55}" destId="{403DBBF7-AB62-436E-9108-78434C816E71}" srcOrd="0" destOrd="0" presId="urn:microsoft.com/office/officeart/2005/8/layout/default"/>
    <dgm:cxn modelId="{D3E22B20-110D-40CD-9CE4-B83DE3328F74}" srcId="{013BDCC3-2036-4981-9D00-D5A0C30D5071}" destId="{050BF2C8-0EB3-410E-891C-95FF58B10F22}" srcOrd="0" destOrd="0" parTransId="{B60C8790-8C61-4C8F-846C-6EE3241A2A2D}" sibTransId="{21FAABDE-A86D-4518-BD49-BA9A6683AF05}"/>
    <dgm:cxn modelId="{A9A02F28-9D7C-4F45-B6C4-B64E8C8C6E53}" type="presOf" srcId="{A98560F3-4C25-4E72-99CC-45EBD9B202BD}" destId="{8793DE44-3EAF-4969-89E9-8911CC09E339}" srcOrd="0" destOrd="0" presId="urn:microsoft.com/office/officeart/2005/8/layout/default"/>
    <dgm:cxn modelId="{7644D245-A6EB-4F29-B7C1-186CB102EC6A}" type="presOf" srcId="{549B9FD6-B910-4195-9285-4F839FAB3849}" destId="{B4AE7ABF-7E70-4BA7-A8D1-9D4D312BA275}" srcOrd="0" destOrd="0" presId="urn:microsoft.com/office/officeart/2005/8/layout/default"/>
    <dgm:cxn modelId="{0DE91B6A-C3D8-4A92-89B0-8300525C23F8}" srcId="{013BDCC3-2036-4981-9D00-D5A0C30D5071}" destId="{549B9FD6-B910-4195-9285-4F839FAB3849}" srcOrd="4" destOrd="0" parTransId="{19B037C9-EA92-442E-8227-ED555351FE3F}" sibTransId="{60F3E1D5-37FB-41F1-BA83-FAC6F405B088}"/>
    <dgm:cxn modelId="{71216170-D25B-4FE0-8063-81150A23B389}" type="presOf" srcId="{050BF2C8-0EB3-410E-891C-95FF58B10F22}" destId="{9B4E6FCF-3C28-47FC-8D81-C6CFB0E7FAED}" srcOrd="0" destOrd="0" presId="urn:microsoft.com/office/officeart/2005/8/layout/default"/>
    <dgm:cxn modelId="{E760D7D8-EE2A-4579-B6C7-A2B81C0EA60E}" type="presOf" srcId="{013BDCC3-2036-4981-9D00-D5A0C30D5071}" destId="{FEEC2029-B6B9-4467-8539-A7353FF15D8A}" srcOrd="0" destOrd="0" presId="urn:microsoft.com/office/officeart/2005/8/layout/default"/>
    <dgm:cxn modelId="{BCABF7DF-F894-4E07-A88A-65E8CC716F7D}" srcId="{013BDCC3-2036-4981-9D00-D5A0C30D5071}" destId="{A633D1C4-D3F0-4D3D-8CAA-C2BA03A5501B}" srcOrd="3" destOrd="0" parTransId="{4AFED549-905B-45FD-B8CB-3D30725B86FC}" sibTransId="{3ABDBF87-12A1-43AC-85B6-0A4C55EA2D14}"/>
    <dgm:cxn modelId="{78F7A1F4-C28E-4B89-922A-5CC5A6B06BCE}" type="presOf" srcId="{A633D1C4-D3F0-4D3D-8CAA-C2BA03A5501B}" destId="{DD9682A0-B35C-4C95-BFFE-6BA6CA517F7C}" srcOrd="0" destOrd="0" presId="urn:microsoft.com/office/officeart/2005/8/layout/default"/>
    <dgm:cxn modelId="{C821EEFD-2C4E-4538-BC13-5E71DCDF3467}" srcId="{013BDCC3-2036-4981-9D00-D5A0C30D5071}" destId="{A98560F3-4C25-4E72-99CC-45EBD9B202BD}" srcOrd="1" destOrd="0" parTransId="{D3AB263D-0919-402E-A81B-DF54A80C3640}" sibTransId="{2BEFE0AF-45DC-4C15-9CD4-057D0E4D4A8E}"/>
    <dgm:cxn modelId="{E489CBFA-DAB3-4203-818E-32B4F192F9D1}" type="presParOf" srcId="{FEEC2029-B6B9-4467-8539-A7353FF15D8A}" destId="{9B4E6FCF-3C28-47FC-8D81-C6CFB0E7FAED}" srcOrd="0" destOrd="0" presId="urn:microsoft.com/office/officeart/2005/8/layout/default"/>
    <dgm:cxn modelId="{8175A5C2-73B0-407D-978C-B2552EAC0E30}" type="presParOf" srcId="{FEEC2029-B6B9-4467-8539-A7353FF15D8A}" destId="{EB9E5676-A11D-4E4E-9BFC-4B96400F50DF}" srcOrd="1" destOrd="0" presId="urn:microsoft.com/office/officeart/2005/8/layout/default"/>
    <dgm:cxn modelId="{2682786C-20EF-4E16-9A9F-F754E5CEC25D}" type="presParOf" srcId="{FEEC2029-B6B9-4467-8539-A7353FF15D8A}" destId="{8793DE44-3EAF-4969-89E9-8911CC09E339}" srcOrd="2" destOrd="0" presId="urn:microsoft.com/office/officeart/2005/8/layout/default"/>
    <dgm:cxn modelId="{5B245DC0-165F-436E-969C-F4DCFD305476}" type="presParOf" srcId="{FEEC2029-B6B9-4467-8539-A7353FF15D8A}" destId="{75106ECF-5210-46EC-9ED5-E5FB76FC0EF7}" srcOrd="3" destOrd="0" presId="urn:microsoft.com/office/officeart/2005/8/layout/default"/>
    <dgm:cxn modelId="{A3657AE9-3742-461D-BAED-CEA7E661608E}" type="presParOf" srcId="{FEEC2029-B6B9-4467-8539-A7353FF15D8A}" destId="{403DBBF7-AB62-436E-9108-78434C816E71}" srcOrd="4" destOrd="0" presId="urn:microsoft.com/office/officeart/2005/8/layout/default"/>
    <dgm:cxn modelId="{FEB96A71-498C-4E3B-A951-271BC1CCDF42}" type="presParOf" srcId="{FEEC2029-B6B9-4467-8539-A7353FF15D8A}" destId="{6EF77EF8-47DD-4306-A15F-F05A24CD28F2}" srcOrd="5" destOrd="0" presId="urn:microsoft.com/office/officeart/2005/8/layout/default"/>
    <dgm:cxn modelId="{3C44607F-02B7-4B8B-8740-AFC4BD3D5F73}" type="presParOf" srcId="{FEEC2029-B6B9-4467-8539-A7353FF15D8A}" destId="{DD9682A0-B35C-4C95-BFFE-6BA6CA517F7C}" srcOrd="6" destOrd="0" presId="urn:microsoft.com/office/officeart/2005/8/layout/default"/>
    <dgm:cxn modelId="{27EED8D8-946D-4893-92D6-93C4ADA6E52E}" type="presParOf" srcId="{FEEC2029-B6B9-4467-8539-A7353FF15D8A}" destId="{03A105E0-3B62-4A87-B0FE-176C2E48696A}" srcOrd="7" destOrd="0" presId="urn:microsoft.com/office/officeart/2005/8/layout/default"/>
    <dgm:cxn modelId="{E8A1825B-0A00-461E-A670-6774EFD7B7E0}" type="presParOf" srcId="{FEEC2029-B6B9-4467-8539-A7353FF15D8A}" destId="{B4AE7ABF-7E70-4BA7-A8D1-9D4D312BA275}" srcOrd="8" destOrd="0" presId="urn:microsoft.com/office/officeart/2005/8/layout/default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3BDCC3-2036-4981-9D00-D5A0C30D50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0BF2C8-0EB3-410E-891C-95FF58B10F22}">
      <dgm:prSet custT="1"/>
      <dgm:spPr/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dirty="0">
            <a:solidFill>
              <a:schemeClr val="tx1"/>
            </a:solidFill>
          </a:endParaRPr>
        </a:p>
      </dgm:t>
    </dgm:pt>
    <dgm:pt modelId="{B60C8790-8C61-4C8F-846C-6EE3241A2A2D}" type="parTrans" cxnId="{D3E22B20-110D-40CD-9CE4-B83DE3328F74}">
      <dgm:prSet/>
      <dgm:spPr/>
      <dgm:t>
        <a:bodyPr/>
        <a:lstStyle/>
        <a:p>
          <a:endParaRPr lang="en-US"/>
        </a:p>
      </dgm:t>
    </dgm:pt>
    <dgm:pt modelId="{21FAABDE-A86D-4518-BD49-BA9A6683AF05}" type="sibTrans" cxnId="{D3E22B20-110D-40CD-9CE4-B83DE3328F74}">
      <dgm:prSet/>
      <dgm:spPr/>
      <dgm:t>
        <a:bodyPr/>
        <a:lstStyle/>
        <a:p>
          <a:endParaRPr lang="en-US"/>
        </a:p>
      </dgm:t>
    </dgm:pt>
    <dgm:pt modelId="{A98560F3-4C25-4E72-99CC-45EBD9B202BD}">
      <dgm:prSet custT="1"/>
      <dgm:spPr>
        <a:ln w="127000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gm:t>
    </dgm:pt>
    <dgm:pt modelId="{D3AB263D-0919-402E-A81B-DF54A80C3640}" type="parTrans" cxnId="{C821EEFD-2C4E-4538-BC13-5E71DCDF3467}">
      <dgm:prSet/>
      <dgm:spPr/>
      <dgm:t>
        <a:bodyPr/>
        <a:lstStyle/>
        <a:p>
          <a:endParaRPr lang="nb-NO"/>
        </a:p>
      </dgm:t>
    </dgm:pt>
    <dgm:pt modelId="{2BEFE0AF-45DC-4C15-9CD4-057D0E4D4A8E}" type="sibTrans" cxnId="{C821EEFD-2C4E-4538-BC13-5E71DCDF3467}">
      <dgm:prSet/>
      <dgm:spPr/>
      <dgm:t>
        <a:bodyPr/>
        <a:lstStyle/>
        <a:p>
          <a:endParaRPr lang="nb-NO"/>
        </a:p>
      </dgm:t>
    </dgm:pt>
    <dgm:pt modelId="{80B542C7-47B7-4D9D-9939-228CEB193F55}">
      <dgm:prSet custT="1"/>
      <dgm:spPr>
        <a:ln w="127000">
          <a:solidFill>
            <a:schemeClr val="accent4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gm:t>
    </dgm:pt>
    <dgm:pt modelId="{8CB18541-3DA6-4145-B55F-80CA5CAF0D0B}" type="parTrans" cxnId="{DF165315-1390-4F07-B5EE-DF5481C204A6}">
      <dgm:prSet/>
      <dgm:spPr/>
      <dgm:t>
        <a:bodyPr/>
        <a:lstStyle/>
        <a:p>
          <a:endParaRPr lang="nb-NO"/>
        </a:p>
      </dgm:t>
    </dgm:pt>
    <dgm:pt modelId="{4136652A-24D5-4B49-AE0D-19DB4D2E2C30}" type="sibTrans" cxnId="{DF165315-1390-4F07-B5EE-DF5481C204A6}">
      <dgm:prSet/>
      <dgm:spPr/>
      <dgm:t>
        <a:bodyPr/>
        <a:lstStyle/>
        <a:p>
          <a:endParaRPr lang="nb-NO"/>
        </a:p>
      </dgm:t>
    </dgm:pt>
    <dgm:pt modelId="{A633D1C4-D3F0-4D3D-8CAA-C2BA03A5501B}">
      <dgm:prSet custT="1"/>
      <dgm:spPr>
        <a:ln w="127000">
          <a:solidFill>
            <a:schemeClr val="accent5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gm:t>
    </dgm:pt>
    <dgm:pt modelId="{4AFED549-905B-45FD-B8CB-3D30725B86FC}" type="parTrans" cxnId="{BCABF7DF-F894-4E07-A88A-65E8CC716F7D}">
      <dgm:prSet/>
      <dgm:spPr/>
      <dgm:t>
        <a:bodyPr/>
        <a:lstStyle/>
        <a:p>
          <a:endParaRPr lang="nb-NO"/>
        </a:p>
      </dgm:t>
    </dgm:pt>
    <dgm:pt modelId="{3ABDBF87-12A1-43AC-85B6-0A4C55EA2D14}" type="sibTrans" cxnId="{BCABF7DF-F894-4E07-A88A-65E8CC716F7D}">
      <dgm:prSet/>
      <dgm:spPr/>
      <dgm:t>
        <a:bodyPr/>
        <a:lstStyle/>
        <a:p>
          <a:endParaRPr lang="nb-NO"/>
        </a:p>
      </dgm:t>
    </dgm:pt>
    <dgm:pt modelId="{549B9FD6-B910-4195-9285-4F839FAB3849}">
      <dgm:prSet custT="1"/>
      <dgm:spPr>
        <a:ln w="127000"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gm:t>
    </dgm:pt>
    <dgm:pt modelId="{19B037C9-EA92-442E-8227-ED555351FE3F}" type="parTrans" cxnId="{0DE91B6A-C3D8-4A92-89B0-8300525C23F8}">
      <dgm:prSet/>
      <dgm:spPr/>
      <dgm:t>
        <a:bodyPr/>
        <a:lstStyle/>
        <a:p>
          <a:endParaRPr lang="nb-NO"/>
        </a:p>
      </dgm:t>
    </dgm:pt>
    <dgm:pt modelId="{60F3E1D5-37FB-41F1-BA83-FAC6F405B088}" type="sibTrans" cxnId="{0DE91B6A-C3D8-4A92-89B0-8300525C23F8}">
      <dgm:prSet/>
      <dgm:spPr/>
      <dgm:t>
        <a:bodyPr/>
        <a:lstStyle/>
        <a:p>
          <a:endParaRPr lang="nb-NO"/>
        </a:p>
      </dgm:t>
    </dgm:pt>
    <dgm:pt modelId="{FEEC2029-B6B9-4467-8539-A7353FF15D8A}" type="pres">
      <dgm:prSet presAssocID="{013BDCC3-2036-4981-9D00-D5A0C30D5071}" presName="diagram" presStyleCnt="0">
        <dgm:presLayoutVars>
          <dgm:dir/>
          <dgm:resizeHandles val="exact"/>
        </dgm:presLayoutVars>
      </dgm:prSet>
      <dgm:spPr/>
    </dgm:pt>
    <dgm:pt modelId="{9B4E6FCF-3C28-47FC-8D81-C6CFB0E7FAED}" type="pres">
      <dgm:prSet presAssocID="{050BF2C8-0EB3-410E-891C-95FF58B10F22}" presName="node" presStyleLbl="node1" presStyleIdx="0" presStyleCnt="5">
        <dgm:presLayoutVars>
          <dgm:bulletEnabled val="1"/>
        </dgm:presLayoutVars>
      </dgm:prSet>
      <dgm:spPr/>
    </dgm:pt>
    <dgm:pt modelId="{EB9E5676-A11D-4E4E-9BFC-4B96400F50DF}" type="pres">
      <dgm:prSet presAssocID="{21FAABDE-A86D-4518-BD49-BA9A6683AF05}" presName="sibTrans" presStyleCnt="0"/>
      <dgm:spPr/>
    </dgm:pt>
    <dgm:pt modelId="{8793DE44-3EAF-4969-89E9-8911CC09E339}" type="pres">
      <dgm:prSet presAssocID="{A98560F3-4C25-4E72-99CC-45EBD9B202BD}" presName="node" presStyleLbl="node1" presStyleIdx="1" presStyleCnt="5">
        <dgm:presLayoutVars>
          <dgm:bulletEnabled val="1"/>
        </dgm:presLayoutVars>
      </dgm:prSet>
      <dgm:spPr/>
    </dgm:pt>
    <dgm:pt modelId="{75106ECF-5210-46EC-9ED5-E5FB76FC0EF7}" type="pres">
      <dgm:prSet presAssocID="{2BEFE0AF-45DC-4C15-9CD4-057D0E4D4A8E}" presName="sibTrans" presStyleCnt="0"/>
      <dgm:spPr/>
    </dgm:pt>
    <dgm:pt modelId="{403DBBF7-AB62-436E-9108-78434C816E71}" type="pres">
      <dgm:prSet presAssocID="{80B542C7-47B7-4D9D-9939-228CEB193F55}" presName="node" presStyleLbl="node1" presStyleIdx="2" presStyleCnt="5">
        <dgm:presLayoutVars>
          <dgm:bulletEnabled val="1"/>
        </dgm:presLayoutVars>
      </dgm:prSet>
      <dgm:spPr/>
    </dgm:pt>
    <dgm:pt modelId="{6EF77EF8-47DD-4306-A15F-F05A24CD28F2}" type="pres">
      <dgm:prSet presAssocID="{4136652A-24D5-4B49-AE0D-19DB4D2E2C30}" presName="sibTrans" presStyleCnt="0"/>
      <dgm:spPr/>
    </dgm:pt>
    <dgm:pt modelId="{DD9682A0-B35C-4C95-BFFE-6BA6CA517F7C}" type="pres">
      <dgm:prSet presAssocID="{A633D1C4-D3F0-4D3D-8CAA-C2BA03A5501B}" presName="node" presStyleLbl="node1" presStyleIdx="3" presStyleCnt="5">
        <dgm:presLayoutVars>
          <dgm:bulletEnabled val="1"/>
        </dgm:presLayoutVars>
      </dgm:prSet>
      <dgm:spPr/>
    </dgm:pt>
    <dgm:pt modelId="{03A105E0-3B62-4A87-B0FE-176C2E48696A}" type="pres">
      <dgm:prSet presAssocID="{3ABDBF87-12A1-43AC-85B6-0A4C55EA2D14}" presName="sibTrans" presStyleCnt="0"/>
      <dgm:spPr/>
    </dgm:pt>
    <dgm:pt modelId="{B4AE7ABF-7E70-4BA7-A8D1-9D4D312BA275}" type="pres">
      <dgm:prSet presAssocID="{549B9FD6-B910-4195-9285-4F839FAB3849}" presName="node" presStyleLbl="node1" presStyleIdx="4" presStyleCnt="5">
        <dgm:presLayoutVars>
          <dgm:bulletEnabled val="1"/>
        </dgm:presLayoutVars>
      </dgm:prSet>
      <dgm:spPr/>
    </dgm:pt>
  </dgm:ptLst>
  <dgm:cxnLst>
    <dgm:cxn modelId="{DF165315-1390-4F07-B5EE-DF5481C204A6}" srcId="{013BDCC3-2036-4981-9D00-D5A0C30D5071}" destId="{80B542C7-47B7-4D9D-9939-228CEB193F55}" srcOrd="2" destOrd="0" parTransId="{8CB18541-3DA6-4145-B55F-80CA5CAF0D0B}" sibTransId="{4136652A-24D5-4B49-AE0D-19DB4D2E2C30}"/>
    <dgm:cxn modelId="{A804C318-0F5A-406A-94B7-E2D801D8F4F1}" type="presOf" srcId="{80B542C7-47B7-4D9D-9939-228CEB193F55}" destId="{403DBBF7-AB62-436E-9108-78434C816E71}" srcOrd="0" destOrd="0" presId="urn:microsoft.com/office/officeart/2005/8/layout/default"/>
    <dgm:cxn modelId="{D3E22B20-110D-40CD-9CE4-B83DE3328F74}" srcId="{013BDCC3-2036-4981-9D00-D5A0C30D5071}" destId="{050BF2C8-0EB3-410E-891C-95FF58B10F22}" srcOrd="0" destOrd="0" parTransId="{B60C8790-8C61-4C8F-846C-6EE3241A2A2D}" sibTransId="{21FAABDE-A86D-4518-BD49-BA9A6683AF05}"/>
    <dgm:cxn modelId="{A9A02F28-9D7C-4F45-B6C4-B64E8C8C6E53}" type="presOf" srcId="{A98560F3-4C25-4E72-99CC-45EBD9B202BD}" destId="{8793DE44-3EAF-4969-89E9-8911CC09E339}" srcOrd="0" destOrd="0" presId="urn:microsoft.com/office/officeart/2005/8/layout/default"/>
    <dgm:cxn modelId="{7644D245-A6EB-4F29-B7C1-186CB102EC6A}" type="presOf" srcId="{549B9FD6-B910-4195-9285-4F839FAB3849}" destId="{B4AE7ABF-7E70-4BA7-A8D1-9D4D312BA275}" srcOrd="0" destOrd="0" presId="urn:microsoft.com/office/officeart/2005/8/layout/default"/>
    <dgm:cxn modelId="{0DE91B6A-C3D8-4A92-89B0-8300525C23F8}" srcId="{013BDCC3-2036-4981-9D00-D5A0C30D5071}" destId="{549B9FD6-B910-4195-9285-4F839FAB3849}" srcOrd="4" destOrd="0" parTransId="{19B037C9-EA92-442E-8227-ED555351FE3F}" sibTransId="{60F3E1D5-37FB-41F1-BA83-FAC6F405B088}"/>
    <dgm:cxn modelId="{71216170-D25B-4FE0-8063-81150A23B389}" type="presOf" srcId="{050BF2C8-0EB3-410E-891C-95FF58B10F22}" destId="{9B4E6FCF-3C28-47FC-8D81-C6CFB0E7FAED}" srcOrd="0" destOrd="0" presId="urn:microsoft.com/office/officeart/2005/8/layout/default"/>
    <dgm:cxn modelId="{E760D7D8-EE2A-4579-B6C7-A2B81C0EA60E}" type="presOf" srcId="{013BDCC3-2036-4981-9D00-D5A0C30D5071}" destId="{FEEC2029-B6B9-4467-8539-A7353FF15D8A}" srcOrd="0" destOrd="0" presId="urn:microsoft.com/office/officeart/2005/8/layout/default"/>
    <dgm:cxn modelId="{BCABF7DF-F894-4E07-A88A-65E8CC716F7D}" srcId="{013BDCC3-2036-4981-9D00-D5A0C30D5071}" destId="{A633D1C4-D3F0-4D3D-8CAA-C2BA03A5501B}" srcOrd="3" destOrd="0" parTransId="{4AFED549-905B-45FD-B8CB-3D30725B86FC}" sibTransId="{3ABDBF87-12A1-43AC-85B6-0A4C55EA2D14}"/>
    <dgm:cxn modelId="{78F7A1F4-C28E-4B89-922A-5CC5A6B06BCE}" type="presOf" srcId="{A633D1C4-D3F0-4D3D-8CAA-C2BA03A5501B}" destId="{DD9682A0-B35C-4C95-BFFE-6BA6CA517F7C}" srcOrd="0" destOrd="0" presId="urn:microsoft.com/office/officeart/2005/8/layout/default"/>
    <dgm:cxn modelId="{C821EEFD-2C4E-4538-BC13-5E71DCDF3467}" srcId="{013BDCC3-2036-4981-9D00-D5A0C30D5071}" destId="{A98560F3-4C25-4E72-99CC-45EBD9B202BD}" srcOrd="1" destOrd="0" parTransId="{D3AB263D-0919-402E-A81B-DF54A80C3640}" sibTransId="{2BEFE0AF-45DC-4C15-9CD4-057D0E4D4A8E}"/>
    <dgm:cxn modelId="{E489CBFA-DAB3-4203-818E-32B4F192F9D1}" type="presParOf" srcId="{FEEC2029-B6B9-4467-8539-A7353FF15D8A}" destId="{9B4E6FCF-3C28-47FC-8D81-C6CFB0E7FAED}" srcOrd="0" destOrd="0" presId="urn:microsoft.com/office/officeart/2005/8/layout/default"/>
    <dgm:cxn modelId="{8175A5C2-73B0-407D-978C-B2552EAC0E30}" type="presParOf" srcId="{FEEC2029-B6B9-4467-8539-A7353FF15D8A}" destId="{EB9E5676-A11D-4E4E-9BFC-4B96400F50DF}" srcOrd="1" destOrd="0" presId="urn:microsoft.com/office/officeart/2005/8/layout/default"/>
    <dgm:cxn modelId="{2682786C-20EF-4E16-9A9F-F754E5CEC25D}" type="presParOf" srcId="{FEEC2029-B6B9-4467-8539-A7353FF15D8A}" destId="{8793DE44-3EAF-4969-89E9-8911CC09E339}" srcOrd="2" destOrd="0" presId="urn:microsoft.com/office/officeart/2005/8/layout/default"/>
    <dgm:cxn modelId="{5B245DC0-165F-436E-969C-F4DCFD305476}" type="presParOf" srcId="{FEEC2029-B6B9-4467-8539-A7353FF15D8A}" destId="{75106ECF-5210-46EC-9ED5-E5FB76FC0EF7}" srcOrd="3" destOrd="0" presId="urn:microsoft.com/office/officeart/2005/8/layout/default"/>
    <dgm:cxn modelId="{A3657AE9-3742-461D-BAED-CEA7E661608E}" type="presParOf" srcId="{FEEC2029-B6B9-4467-8539-A7353FF15D8A}" destId="{403DBBF7-AB62-436E-9108-78434C816E71}" srcOrd="4" destOrd="0" presId="urn:microsoft.com/office/officeart/2005/8/layout/default"/>
    <dgm:cxn modelId="{FEB96A71-498C-4E3B-A951-271BC1CCDF42}" type="presParOf" srcId="{FEEC2029-B6B9-4467-8539-A7353FF15D8A}" destId="{6EF77EF8-47DD-4306-A15F-F05A24CD28F2}" srcOrd="5" destOrd="0" presId="urn:microsoft.com/office/officeart/2005/8/layout/default"/>
    <dgm:cxn modelId="{3C44607F-02B7-4B8B-8740-AFC4BD3D5F73}" type="presParOf" srcId="{FEEC2029-B6B9-4467-8539-A7353FF15D8A}" destId="{DD9682A0-B35C-4C95-BFFE-6BA6CA517F7C}" srcOrd="6" destOrd="0" presId="urn:microsoft.com/office/officeart/2005/8/layout/default"/>
    <dgm:cxn modelId="{27EED8D8-946D-4893-92D6-93C4ADA6E52E}" type="presParOf" srcId="{FEEC2029-B6B9-4467-8539-A7353FF15D8A}" destId="{03A105E0-3B62-4A87-B0FE-176C2E48696A}" srcOrd="7" destOrd="0" presId="urn:microsoft.com/office/officeart/2005/8/layout/default"/>
    <dgm:cxn modelId="{E8A1825B-0A00-461E-A670-6774EFD7B7E0}" type="presParOf" srcId="{FEEC2029-B6B9-4467-8539-A7353FF15D8A}" destId="{B4AE7ABF-7E70-4BA7-A8D1-9D4D312BA275}" srcOrd="8" destOrd="0" presId="urn:microsoft.com/office/officeart/2005/8/layout/default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FE41C-E0D9-42FF-9BF5-710122811AFC}">
      <dsp:nvSpPr>
        <dsp:cNvPr id="0" name=""/>
        <dsp:cNvSpPr/>
      </dsp:nvSpPr>
      <dsp:spPr>
        <a:xfrm>
          <a:off x="484281" y="1089"/>
          <a:ext cx="2980591" cy="1788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4281" y="1089"/>
        <a:ext cx="2980591" cy="1788354"/>
      </dsp:txXfrm>
    </dsp:sp>
    <dsp:sp modelId="{93964D42-6B02-4EFD-B3DD-48E246C75538}">
      <dsp:nvSpPr>
        <dsp:cNvPr id="0" name=""/>
        <dsp:cNvSpPr/>
      </dsp:nvSpPr>
      <dsp:spPr>
        <a:xfrm>
          <a:off x="3762932" y="1089"/>
          <a:ext cx="2980591" cy="17883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sp:txBody>
      <dsp:txXfrm>
        <a:off x="3762932" y="1089"/>
        <a:ext cx="2980591" cy="1788354"/>
      </dsp:txXfrm>
    </dsp:sp>
    <dsp:sp modelId="{F58DEC82-43AD-4590-8A99-CC9405F95BCB}">
      <dsp:nvSpPr>
        <dsp:cNvPr id="0" name=""/>
        <dsp:cNvSpPr/>
      </dsp:nvSpPr>
      <dsp:spPr>
        <a:xfrm>
          <a:off x="7041582" y="1089"/>
          <a:ext cx="2980591" cy="17883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sp:txBody>
      <dsp:txXfrm>
        <a:off x="7041582" y="1089"/>
        <a:ext cx="2980591" cy="1788354"/>
      </dsp:txXfrm>
    </dsp:sp>
    <dsp:sp modelId="{3E29F650-EC46-4C98-AD83-45931DC343F2}">
      <dsp:nvSpPr>
        <dsp:cNvPr id="0" name=""/>
        <dsp:cNvSpPr/>
      </dsp:nvSpPr>
      <dsp:spPr>
        <a:xfrm>
          <a:off x="2123607" y="2087503"/>
          <a:ext cx="2980591" cy="17883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sp:txBody>
      <dsp:txXfrm>
        <a:off x="2123607" y="2087503"/>
        <a:ext cx="2980591" cy="1788354"/>
      </dsp:txXfrm>
    </dsp:sp>
    <dsp:sp modelId="{36387DD0-0309-442C-B4B3-64A497C2BC2A}">
      <dsp:nvSpPr>
        <dsp:cNvPr id="0" name=""/>
        <dsp:cNvSpPr/>
      </dsp:nvSpPr>
      <dsp:spPr>
        <a:xfrm>
          <a:off x="5402257" y="2087503"/>
          <a:ext cx="2980591" cy="1788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sp:txBody>
      <dsp:txXfrm>
        <a:off x="5402257" y="2087503"/>
        <a:ext cx="2980591" cy="1788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FE41C-E0D9-42FF-9BF5-710122811AFC}">
      <dsp:nvSpPr>
        <dsp:cNvPr id="0" name=""/>
        <dsp:cNvSpPr/>
      </dsp:nvSpPr>
      <dsp:spPr>
        <a:xfrm>
          <a:off x="484281" y="1089"/>
          <a:ext cx="2980591" cy="1788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4281" y="1089"/>
        <a:ext cx="2980591" cy="1788354"/>
      </dsp:txXfrm>
    </dsp:sp>
    <dsp:sp modelId="{93964D42-6B02-4EFD-B3DD-48E246C75538}">
      <dsp:nvSpPr>
        <dsp:cNvPr id="0" name=""/>
        <dsp:cNvSpPr/>
      </dsp:nvSpPr>
      <dsp:spPr>
        <a:xfrm>
          <a:off x="3762932" y="1089"/>
          <a:ext cx="2980591" cy="17883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sp:txBody>
      <dsp:txXfrm>
        <a:off x="3762932" y="1089"/>
        <a:ext cx="2980591" cy="1788354"/>
      </dsp:txXfrm>
    </dsp:sp>
    <dsp:sp modelId="{F58DEC82-43AD-4590-8A99-CC9405F95BCB}">
      <dsp:nvSpPr>
        <dsp:cNvPr id="0" name=""/>
        <dsp:cNvSpPr/>
      </dsp:nvSpPr>
      <dsp:spPr>
        <a:xfrm>
          <a:off x="7041582" y="1089"/>
          <a:ext cx="2980591" cy="17883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sp:txBody>
      <dsp:txXfrm>
        <a:off x="7041582" y="1089"/>
        <a:ext cx="2980591" cy="1788354"/>
      </dsp:txXfrm>
    </dsp:sp>
    <dsp:sp modelId="{3E29F650-EC46-4C98-AD83-45931DC343F2}">
      <dsp:nvSpPr>
        <dsp:cNvPr id="0" name=""/>
        <dsp:cNvSpPr/>
      </dsp:nvSpPr>
      <dsp:spPr>
        <a:xfrm>
          <a:off x="2123607" y="2087503"/>
          <a:ext cx="2980591" cy="17883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sp:txBody>
      <dsp:txXfrm>
        <a:off x="2123607" y="2087503"/>
        <a:ext cx="2980591" cy="1788354"/>
      </dsp:txXfrm>
    </dsp:sp>
    <dsp:sp modelId="{36387DD0-0309-442C-B4B3-64A497C2BC2A}">
      <dsp:nvSpPr>
        <dsp:cNvPr id="0" name=""/>
        <dsp:cNvSpPr/>
      </dsp:nvSpPr>
      <dsp:spPr>
        <a:xfrm>
          <a:off x="5402257" y="2087503"/>
          <a:ext cx="2980591" cy="1788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sp:txBody>
      <dsp:txXfrm>
        <a:off x="5402257" y="2087503"/>
        <a:ext cx="2980591" cy="1788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E6FCF-3C28-47FC-8D81-C6CFB0E7FAE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39687"/>
        <a:ext cx="3286125" cy="1971675"/>
      </dsp:txXfrm>
    </dsp:sp>
    <dsp:sp modelId="{8793DE44-3EAF-4969-89E9-8911CC09E33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sp:txBody>
      <dsp:txXfrm>
        <a:off x="3614737" y="39687"/>
        <a:ext cx="3286125" cy="1971675"/>
      </dsp:txXfrm>
    </dsp:sp>
    <dsp:sp modelId="{403DBBF7-AB62-436E-9108-78434C816E7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sp:txBody>
      <dsp:txXfrm>
        <a:off x="7229475" y="39687"/>
        <a:ext cx="3286125" cy="1971675"/>
      </dsp:txXfrm>
    </dsp:sp>
    <dsp:sp modelId="{DD9682A0-B35C-4C95-BFFE-6BA6CA517F7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sp:txBody>
      <dsp:txXfrm>
        <a:off x="1807368" y="2339975"/>
        <a:ext cx="3286125" cy="1971675"/>
      </dsp:txXfrm>
    </dsp:sp>
    <dsp:sp modelId="{B4AE7ABF-7E70-4BA7-A8D1-9D4D312BA27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E6FCF-3C28-47FC-8D81-C6CFB0E7FAE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39687"/>
        <a:ext cx="3286125" cy="1971675"/>
      </dsp:txXfrm>
    </dsp:sp>
    <dsp:sp modelId="{8793DE44-3EAF-4969-89E9-8911CC09E33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sp:txBody>
      <dsp:txXfrm>
        <a:off x="3614737" y="39687"/>
        <a:ext cx="3286125" cy="1971675"/>
      </dsp:txXfrm>
    </dsp:sp>
    <dsp:sp modelId="{403DBBF7-AB62-436E-9108-78434C816E7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sp:txBody>
      <dsp:txXfrm>
        <a:off x="7229475" y="39687"/>
        <a:ext cx="3286125" cy="1971675"/>
      </dsp:txXfrm>
    </dsp:sp>
    <dsp:sp modelId="{DD9682A0-B35C-4C95-BFFE-6BA6CA517F7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sp:txBody>
      <dsp:txXfrm>
        <a:off x="1807368" y="2339975"/>
        <a:ext cx="3286125" cy="1971675"/>
      </dsp:txXfrm>
    </dsp:sp>
    <dsp:sp modelId="{B4AE7ABF-7E70-4BA7-A8D1-9D4D312BA27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sp:txBody>
      <dsp:txXfrm>
        <a:off x="5422106" y="2339975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E6FCF-3C28-47FC-8D81-C6CFB0E7FAE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39687"/>
        <a:ext cx="3286125" cy="1971675"/>
      </dsp:txXfrm>
    </dsp:sp>
    <dsp:sp modelId="{8793DE44-3EAF-4969-89E9-8911CC09E33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sp:txBody>
      <dsp:txXfrm>
        <a:off x="3614737" y="39687"/>
        <a:ext cx="3286125" cy="1971675"/>
      </dsp:txXfrm>
    </dsp:sp>
    <dsp:sp modelId="{403DBBF7-AB62-436E-9108-78434C816E7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sp:txBody>
      <dsp:txXfrm>
        <a:off x="7229475" y="39687"/>
        <a:ext cx="3286125" cy="1971675"/>
      </dsp:txXfrm>
    </dsp:sp>
    <dsp:sp modelId="{DD9682A0-B35C-4C95-BFFE-6BA6CA517F7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sp:txBody>
      <dsp:txXfrm>
        <a:off x="1807368" y="2339975"/>
        <a:ext cx="3286125" cy="1971675"/>
      </dsp:txXfrm>
    </dsp:sp>
    <dsp:sp modelId="{B4AE7ABF-7E70-4BA7-A8D1-9D4D312BA27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E6FCF-3C28-47FC-8D81-C6CFB0E7FAE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Innkalling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39687"/>
        <a:ext cx="3286125" cy="1971675"/>
      </dsp:txXfrm>
    </dsp:sp>
    <dsp:sp modelId="{8793DE44-3EAF-4969-89E9-8911CC09E33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sparebankstiftelsen og støtten til bandyforbundet</a:t>
          </a:r>
        </a:p>
      </dsp:txBody>
      <dsp:txXfrm>
        <a:off x="3614737" y="39687"/>
        <a:ext cx="3286125" cy="1971675"/>
      </dsp:txXfrm>
    </dsp:sp>
    <dsp:sp modelId="{403DBBF7-AB62-436E-9108-78434C816E7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Informasjon om bane og leverandør</a:t>
          </a:r>
        </a:p>
      </dsp:txBody>
      <dsp:txXfrm>
        <a:off x="7229475" y="39687"/>
        <a:ext cx="3286125" cy="1971675"/>
      </dsp:txXfrm>
    </dsp:sp>
    <dsp:sp modelId="{DD9682A0-B35C-4C95-BFFE-6BA6CA517F7C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Kostnadsoverslag og finansiering</a:t>
          </a:r>
        </a:p>
      </dsp:txBody>
      <dsp:txXfrm>
        <a:off x="1807368" y="2339975"/>
        <a:ext cx="3286125" cy="1971675"/>
      </dsp:txXfrm>
    </dsp:sp>
    <dsp:sp modelId="{B4AE7ABF-7E70-4BA7-A8D1-9D4D312BA27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Avstemming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27D9E-6405-466B-AF80-834AF0B1E12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EB8A-7B7B-4F79-8A91-C61A7DB5B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6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0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3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EB8A-7B7B-4F79-8A91-C61A7DB5BD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4608CE-B04D-0FE8-86DF-C59EB055A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82EAD7-D803-C424-12CE-EF22BD8DD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789A09-EF6F-85A8-4CC4-71323FAD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F05DCF-FA5D-FFB4-F66A-7DC87093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560B3E-E4D1-BE70-D74C-3B1224A6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987AC6-C115-9DBC-2B74-47659E88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AA36DF1-6575-5BD2-5A5B-E1A78DCD1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7B716A-09A2-1599-F740-CC3D749F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405100-8EB4-9810-BC42-E6A93AD7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80F2AA-23E3-C7E2-5028-CDB0C98D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36CFB9F-3F0B-9DEF-8DE0-CA975CBB5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6740653-DE88-3E3B-259B-F6C5EC8BF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1887D2-1F45-3B84-3931-8E3E9A6A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1F678B-3AB7-994D-1ED8-4FEED0E6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81B61A-8935-D374-8D1E-C543D0DB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C8E835-3881-29F6-4BC8-C5617C9E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F8767-E22C-EB7B-FDDF-FCE5025B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968502-7A3B-6CDC-B837-2F3981EB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187063-C0CC-D9B9-4FC8-3094C061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ED253-3C3B-8F4D-094F-9FBB648B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F63073-1495-9BD4-855B-EABA3BD6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479522-F850-8EC8-C216-DF36C073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302757-E2BF-C5A1-DC65-184FBC90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22782C-EE7E-BAB4-97A7-E0A47A68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D9DB10-1C8C-EF66-70E1-2B3491B5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DF6F82-CC35-DE8E-9E4D-07E1358B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B47E43-D3A9-4C00-17E5-0D340EB48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D070D19-B663-C928-362D-CCD3FEF04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4B6B81D-C21E-E548-C88E-5C794562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08883E5-8661-0A48-63C1-FD4C9B91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6D63D6-61FA-63F9-75DC-ABAACF4A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1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FE024F-8775-5D82-7879-42B7AF2C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52E694-9D5A-367D-F993-7F72A8BA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010B68-CB34-206B-489C-F1DE38E74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8817B7-D326-8AA3-B2DF-CDC551420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158CD40-4C9D-AD81-CA2F-20E232F2F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A250377-BEEF-109D-D703-0FAD864E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D4DAF09-74F0-1E5D-7720-6CA17B30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2B2EC03-0F4C-1062-FD97-DF7E8A04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9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85DF18-3E5A-4E54-B6B1-3B3A45F2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51993E-F3F3-A325-21C6-1F0E7299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E5B600D-9C8F-764D-D691-89D7D78A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0DBA52-90E4-9348-3652-7E036C5D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4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C7933A3-5BE0-1D5B-8785-0782221E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DDFFE8C-B14A-5490-DCB0-07736A1B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0EA631-CA3D-EB6D-0AA4-4E081E87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E87306-5D6E-42D9-F918-6558D8B8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947093-57C5-784B-C8AC-F0298450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809A5C-9FD5-2502-4E01-B9A15DA4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E71BF4-7E53-A2D8-F68B-FAB64073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6B2F50-F80B-0845-DDC1-C74141D1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5A48B9-05DF-C801-07BF-DD8D5052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5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6AD7EB-04E3-C889-01CF-6DD82A76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19C740C-F85F-E472-7B44-8EE010991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E8825C-AB5F-EACE-6790-241787537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EB5CEB-6976-4F6C-5DD7-D47B01E2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C58F57-BDCA-9736-C45D-EE9C4ACF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AC47A6-6E21-2AD0-6B87-E8714A00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1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D5621A2-4950-9788-4C0C-7B641C20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0C8A6F-561E-1EEC-8194-E1690BDB8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529D98-0C4E-1C9A-6600-1B712697B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CAD8-60AD-424A-A3E6-7F22A2B3BCEC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5B1F42-8FDA-14A1-9787-3F3034251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85199F-4958-7A42-FE50-C8A767529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F46B-28F2-4880-80B9-E325743F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2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ndyforbundet.no/innebandy/?msswb-post=norges-bandyforbundet-har-mottatt-kr-5-millioner-av-sparebankstiftelsen-dn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ureplay.no/collections/bergo-multisport-gul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play.no/collections/swerink-utendorsva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play.no/pages/om-purepla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3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4" descr="Et bilde som inneholder gress, utendørs, himmel, Grunneiendom&#10;&#10;Automatisk generert beskrivelse">
            <a:extLst>
              <a:ext uri="{FF2B5EF4-FFF2-40B4-BE49-F238E27FC236}">
                <a16:creationId xmlns:a16="http://schemas.microsoft.com/office/drawing/2014/main" id="{6AE17913-46CF-6ABF-15D5-DF0E9CDDB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5" r="16165" b="-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7" name="Bilde 6" descr="Et bilde som inneholder utendørs, himmel, grunn, Landkjøretøy&#10;&#10;Automatisk generert beskrivelse">
            <a:extLst>
              <a:ext uri="{FF2B5EF4-FFF2-40B4-BE49-F238E27FC236}">
                <a16:creationId xmlns:a16="http://schemas.microsoft.com/office/drawing/2014/main" id="{F69EB93F-1621-54F4-0F6C-2008AFEEBA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21902" b="1"/>
          <a:stretch/>
        </p:blipFill>
        <p:spPr>
          <a:xfrm>
            <a:off x="6096844" y="0"/>
            <a:ext cx="6095156" cy="6857990"/>
          </a:xfrm>
          <a:prstGeom prst="rect">
            <a:avLst/>
          </a:prstGeom>
        </p:spPr>
      </p:pic>
      <p:sp>
        <p:nvSpPr>
          <p:cNvPr id="81" name="Rectangle 7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16CBA70-5ACB-DE82-FAEA-718825378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470" y="3079619"/>
            <a:ext cx="10745062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nb-NO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Ekstraordinært</a:t>
            </a:r>
            <a:br>
              <a:rPr lang="nb-NO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årsmøte om multisportbane/nærmiljøanlegg</a:t>
            </a:r>
            <a:endParaRPr lang="en-US" sz="5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Rectangle: Rounded Corners 7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B0E129-565A-25B9-D239-6D712C151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470" y="5622678"/>
            <a:ext cx="9079992" cy="59297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 sz="2800" b="1" dirty="0">
                <a:solidFill>
                  <a:schemeClr val="bg1"/>
                </a:solidFill>
              </a:rPr>
              <a:t>Digitalt årsmøte 23. oktober til 31. oktober 2023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9796637-EB3A-570C-72E8-AEB4DB6E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3600" b="1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Innkalling til ekstraordinært årsmøte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8CFC8C74-6FCE-FF82-6ABE-F64DCEBC728B}"/>
              </a:ext>
            </a:extLst>
          </p:cNvPr>
          <p:cNvSpPr/>
          <p:nvPr/>
        </p:nvSpPr>
        <p:spPr>
          <a:xfrm>
            <a:off x="728870" y="2481408"/>
            <a:ext cx="10515600" cy="27736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016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Varslingsfrist er 14 dager ved ekstraordinært årsmøte. </a:t>
            </a:r>
          </a:p>
          <a:p>
            <a:pPr lvl="0">
              <a:lnSpc>
                <a:spcPct val="150000"/>
              </a:lnSpc>
            </a:pPr>
            <a:endPara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Innkalling, saksliste og informasjon om saken deles ut i postkasser og blir lagt ut på Facebook og Vellets hjemmeside.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endPara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Saksliste inneholder ikke signering av protokoll, da dette gjøres elektronisk i dette systemet ved årsmøtets slutt. </a:t>
            </a: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9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9796637-EB3A-570C-72E8-AEB4DB6E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9" name="Plassholder for innhold 6">
            <a:extLst>
              <a:ext uri="{FF2B5EF4-FFF2-40B4-BE49-F238E27FC236}">
                <a16:creationId xmlns:a16="http://schemas.microsoft.com/office/drawing/2014/main" id="{91E96EAC-AF7F-D733-2BDD-4343A60AE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025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3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BAFAFE-2130-4B5E-FFEB-6967A02F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lassholder for innhold 5" descr="Et bilde som inneholder utendørs, himmel, grunn, tre&#10;&#10;Automatisk generert beskrivelse">
            <a:extLst>
              <a:ext uri="{FF2B5EF4-FFF2-40B4-BE49-F238E27FC236}">
                <a16:creationId xmlns:a16="http://schemas.microsoft.com/office/drawing/2014/main" id="{3AA1950D-3A27-98FF-FF63-D4C0C716C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90216" y="2304117"/>
            <a:ext cx="5801784" cy="435133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8793892-8245-B42B-D3C2-ACDDC9350F21}"/>
              </a:ext>
            </a:extLst>
          </p:cNvPr>
          <p:cNvSpPr txBox="1"/>
          <p:nvPr/>
        </p:nvSpPr>
        <p:spPr>
          <a:xfrm>
            <a:off x="169858" y="2328574"/>
            <a:ext cx="56824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Norges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Bandyforbund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har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mottatt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5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millioner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kroner av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Sparebankstiftelsen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DNB for å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etablere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utendørsbaner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på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Østlandet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Pureplay er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valgt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som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leverandør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Norges Bandyforbund, Sparebankstiftelsen og </a:t>
            </a:r>
            <a:r>
              <a:rPr lang="nb-NO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Pureplay</a:t>
            </a:r>
            <a:r>
              <a:rPr lang="nb-NO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har i flere år hatt et samarbeid om etablering av utendørsbaner i Norge 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</a:b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du lese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om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støtten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bandyforbundet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https://bandyforbundet.no/innebandy/?msswb-post=norges-bandyforbundet-har-mottatt-kr-5-millioner-av-sparebankstiftelsen-dnb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2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5DD8C74-73BA-ABB3-317A-22C15F06A34F}"/>
              </a:ext>
            </a:extLst>
          </p:cNvPr>
          <p:cNvSpPr txBox="1"/>
          <p:nvPr/>
        </p:nvSpPr>
        <p:spPr>
          <a:xfrm>
            <a:off x="169858" y="97443"/>
            <a:ext cx="1158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Informasjon om </a:t>
            </a:r>
          </a:p>
          <a:p>
            <a:r>
              <a:rPr lang="nb-NO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Sparebankstiftelsen DNB </a:t>
            </a:r>
          </a:p>
          <a:p>
            <a:r>
              <a:rPr lang="nb-NO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 støtten til Bandyforbundet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060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lassholder for innhold 5" descr="Et bilde som inneholder utendørs, himmel, grunn, tre&#10;&#10;Automatisk generert beskrivelse">
            <a:extLst>
              <a:ext uri="{FF2B5EF4-FFF2-40B4-BE49-F238E27FC236}">
                <a16:creationId xmlns:a16="http://schemas.microsoft.com/office/drawing/2014/main" id="{3C62869A-30C6-D7ED-32FF-18F5EF58A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6" b="254"/>
          <a:stretch/>
        </p:blipFill>
        <p:spPr>
          <a:xfrm>
            <a:off x="0" y="-690880"/>
            <a:ext cx="12191980" cy="685799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000346-154C-6C83-7A92-71D8FE9F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" y="1121246"/>
            <a:ext cx="1091692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nb-NO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nb-NO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Banens </a:t>
            </a:r>
            <a:r>
              <a:rPr lang="nb-NO" sz="2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verdi</a:t>
            </a:r>
            <a:r>
              <a:rPr lang="nb-NO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er </a:t>
            </a:r>
            <a:r>
              <a:rPr lang="nb-NO" sz="2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619.000 kr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nb-NO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nb-NO" sz="2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Egenandel</a:t>
            </a:r>
            <a:r>
              <a:rPr lang="nb-NO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Vellet er </a:t>
            </a:r>
            <a:r>
              <a:rPr lang="nb-NO" sz="2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269.000 kr for bane, mål og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nb-NO" sz="2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asfaltering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nb-NO" sz="2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nb-NO" sz="2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Resten av summen dekkes av Sparebankstiftelsen DNB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nb-NO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nb-NO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nb-NO" sz="1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Vellet må stille med 6 personer i 6 timer for å sette opp banen sammen med </a:t>
            </a:r>
            <a:r>
              <a:rPr lang="nb-NO" sz="18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Pureplay</a:t>
            </a:r>
            <a:endParaRPr lang="nb-NO" sz="1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nb-NO" sz="2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US" sz="2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US" sz="2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nb-NO" sz="2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nb-NO" sz="2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233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96637-EB3A-570C-72E8-AEB4DB6E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9" name="Plassholder for innhold 6">
            <a:extLst>
              <a:ext uri="{FF2B5EF4-FFF2-40B4-BE49-F238E27FC236}">
                <a16:creationId xmlns:a16="http://schemas.microsoft.com/office/drawing/2014/main" id="{91E96EAC-AF7F-D733-2BDD-4343A60AE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6022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7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2208C2-BEC3-A9B7-8CEC-67F49E55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Multisportbanen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er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10 x 20 m 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2000" dirty="0"/>
          </a:p>
        </p:txBody>
      </p:sp>
      <p:pic>
        <p:nvPicPr>
          <p:cNvPr id="4" name="Plassholder for innhold 5" descr="Et bilde som inneholder utendørs, himmel, grunn, tre&#10;&#10;Automatisk generert beskrivelse">
            <a:extLst>
              <a:ext uri="{FF2B5EF4-FFF2-40B4-BE49-F238E27FC236}">
                <a16:creationId xmlns:a16="http://schemas.microsoft.com/office/drawing/2014/main" id="{811DC906-71C3-B28F-47B7-055860E51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8" b="13637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24" name="Rectangle 1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Bilde 5" descr="Et bilde som inneholder utendørs, lekeplass, gress, grunn&#10;&#10;Automatisk generert beskrivelse">
            <a:extLst>
              <a:ext uri="{FF2B5EF4-FFF2-40B4-BE49-F238E27FC236}">
                <a16:creationId xmlns:a16="http://schemas.microsoft.com/office/drawing/2014/main" id="{108B2911-DAF2-BCC6-89B2-91FEF8DA3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9724" b="-2"/>
          <a:stretch/>
        </p:blipFill>
        <p:spPr>
          <a:xfrm rot="5400000">
            <a:off x="267257" y="2559479"/>
            <a:ext cx="4031263" cy="4565779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80CE04-B61E-6049-FE50-32B9E150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708" y="3323360"/>
            <a:ext cx="5742432" cy="2930811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Pakken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inneholder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Bergo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multisportgulv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12 x 22 meter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Swerink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outdoorvant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alumuniumsstøpte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mål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Montering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Frakt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b-NO" sz="2000" dirty="0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7F553398-57B1-DEB4-1F70-53F946525601}"/>
              </a:ext>
            </a:extLst>
          </p:cNvPr>
          <p:cNvCxnSpPr/>
          <p:nvPr/>
        </p:nvCxnSpPr>
        <p:spPr>
          <a:xfrm flipH="1">
            <a:off x="3162300" y="4914900"/>
            <a:ext cx="2057400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30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10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e 7" descr="Et bilde som inneholder Elektrisk blå, mønster, stoff, koboltblå&#10;&#10;Automatisk generert beskrivelse">
            <a:extLst>
              <a:ext uri="{FF2B5EF4-FFF2-40B4-BE49-F238E27FC236}">
                <a16:creationId xmlns:a16="http://schemas.microsoft.com/office/drawing/2014/main" id="{AEBFDB89-2083-E0F2-7DEF-D4C9048D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0" name="Rectangle 10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FEB161-A3CE-7B17-5147-C1E4F1F8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9" y="281313"/>
            <a:ext cx="684656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Bergo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 Ultimate </a:t>
            </a:r>
            <a:r>
              <a:rPr lang="en-US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gulv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6834E7-F316-755A-6C76-64789AA40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706" y="1696874"/>
            <a:ext cx="5512934" cy="495157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Det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eneste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utendørs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sportsgulv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innehar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alle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sertifikater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godkjenninger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alle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typer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av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idretter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er den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mest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miljøvennlige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løsningen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markedet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Gulvet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15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års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garanti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tåler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trykkbelastning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på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500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tonn</a:t>
            </a:r>
            <a:endParaRPr lang="en-US" sz="14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Gulvet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er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selvdrenerende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støydempende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tørker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fort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kan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stå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ute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hele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året</a:t>
            </a:r>
            <a:endParaRPr lang="en-US" sz="14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Det </a:t>
            </a:r>
            <a:r>
              <a:rPr lang="en-US" sz="14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kan</a:t>
            </a:r>
            <a:r>
              <a:rPr lang="en-US" sz="1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sprøytes</a:t>
            </a:r>
            <a:r>
              <a:rPr lang="en-US" sz="1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vann</a:t>
            </a:r>
            <a:r>
              <a:rPr lang="en-US" sz="1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over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gulvet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på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vinteren</a:t>
            </a:r>
            <a:endParaRPr lang="en-US" sz="1400" b="1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Hvis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noen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av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flisene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gulvet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blir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ødelagt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er det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enkelt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rimelig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å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reparere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gulvet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skifte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flis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om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gulvet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her: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Bergo multisport gulv – Pureplay.no</a:t>
            </a:r>
            <a:endParaRPr lang="en-US" sz="12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A09306B-90B0-3F92-861A-5841225F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br>
              <a:rPr lang="en-US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8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E466820-790F-B852-E58B-F74987AE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87" y="2251818"/>
            <a:ext cx="5832533" cy="460109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Vantet er en </a:t>
            </a:r>
            <a:r>
              <a:rPr lang="nb-NO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høykvalitetsrink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 som er produsert for utendørsbruk med forsterket front og </a:t>
            </a:r>
            <a:r>
              <a:rPr lang="nb-NO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aluminiumsramme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den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beste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kvaliteten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er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tilpasset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ishockey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skøyter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på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vinteren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Vantet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er 50 cm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høyt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2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års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garanti</a:t>
            </a:r>
            <a:endParaRPr lang="en-US" sz="14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Vantet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festes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underlaget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med stabile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støtter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justeres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etter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bevegelser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underlaget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>
              <a:lnSpc>
                <a:spcPct val="140000"/>
              </a:lnSpc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>
              <a:lnSpc>
                <a:spcPct val="140000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om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vantet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her: </a:t>
            </a:r>
            <a:r>
              <a:rPr lang="nb-NO" sz="1200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Swerink</a:t>
            </a:r>
            <a:r>
              <a:rPr lang="nb-NO" sz="1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utendørsvant – Pureplay.no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ct val="150000"/>
              </a:lnSpc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de 7" descr="Et bilde som inneholder utendørs, Komposittmateriale, grunn, gress&#10;&#10;Automatisk generert beskrivelse">
            <a:extLst>
              <a:ext uri="{FF2B5EF4-FFF2-40B4-BE49-F238E27FC236}">
                <a16:creationId xmlns:a16="http://schemas.microsoft.com/office/drawing/2014/main" id="{94095FE6-27F9-6C6B-8969-83AD68F436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r="34405"/>
          <a:stretch/>
        </p:blipFill>
        <p:spPr>
          <a:xfrm>
            <a:off x="6658995" y="-5080"/>
            <a:ext cx="5636602" cy="6857990"/>
          </a:xfrm>
          <a:prstGeom prst="rect">
            <a:avLst/>
          </a:prstGeom>
          <a:effectLst/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421A6F5-57F1-502A-43C9-3DCC389203D4}"/>
              </a:ext>
            </a:extLst>
          </p:cNvPr>
          <p:cNvSpPr txBox="1"/>
          <p:nvPr/>
        </p:nvSpPr>
        <p:spPr>
          <a:xfrm>
            <a:off x="303415" y="378552"/>
            <a:ext cx="47069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Swerink</a:t>
            </a:r>
            <a:r>
              <a:rPr lang="en-US" sz="4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Outdoor </a:t>
            </a:r>
            <a:r>
              <a:rPr lang="en-US" sz="4000" b="1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vant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1082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3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tel 15">
            <a:extLst>
              <a:ext uri="{FF2B5EF4-FFF2-40B4-BE49-F238E27FC236}">
                <a16:creationId xmlns:a16="http://schemas.microsoft.com/office/drawing/2014/main" id="{ADE2455F-90F4-F942-AC3F-329A88B8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27" y="330739"/>
            <a:ext cx="5775045" cy="16245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en-US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leverandøren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 Pureplay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041D545A-9B21-8CF5-CCAA-82CB14251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9031" y="2285998"/>
            <a:ext cx="5682669" cy="4451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Selskapet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eies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og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driftes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av Tommy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Skjønsholt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og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Jan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Magnar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Ingebrigtsli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,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som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begge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har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solid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bakgrunn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fra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diverse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verv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innenfor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norsk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idrett</a:t>
            </a:r>
            <a:endParaRPr lang="en-US" sz="1400" b="0" i="0" dirty="0">
              <a:effectLst/>
              <a:latin typeface="Verdana" panose="020B0604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Pureplay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hjelper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med hele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prosessen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ani" panose="020B0502040204020203" pitchFamily="18" charset="0"/>
            </a:endParaRPr>
          </a:p>
          <a:p>
            <a:pPr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De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k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an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tilby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service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og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vedlikehold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savtale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og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lagerfører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alt av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reservedeler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</a:t>
            </a:r>
            <a:r>
              <a:rPr lang="en-US" sz="14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i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18" charset="0"/>
              </a:rPr>
              <a:t> Norge</a:t>
            </a:r>
          </a:p>
          <a:p>
            <a:pPr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om Pureplay her: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 Pureplay – Pureplay.no</a:t>
            </a:r>
            <a:endParaRPr lang="en-US" sz="1400" b="0" i="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US" sz="14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lassholder for innhold 11" descr="Et bilde som inneholder utendørs, person, sko, himmel&#10;&#10;Automatisk generert beskrivelse">
            <a:extLst>
              <a:ext uri="{FF2B5EF4-FFF2-40B4-BE49-F238E27FC236}">
                <a16:creationId xmlns:a16="http://schemas.microsoft.com/office/drawing/2014/main" id="{B460CB51-E9F5-D67B-0004-761D038676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6" r="7731"/>
          <a:stretch/>
        </p:blipFill>
        <p:spPr>
          <a:xfrm>
            <a:off x="6705600" y="1"/>
            <a:ext cx="5493225" cy="685800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216C1034-CABE-A863-DF93-B654E2B7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1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96637-EB3A-570C-72E8-AEB4DB6E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9" name="Plassholder for innhold 6">
            <a:extLst>
              <a:ext uri="{FF2B5EF4-FFF2-40B4-BE49-F238E27FC236}">
                <a16:creationId xmlns:a16="http://schemas.microsoft.com/office/drawing/2014/main" id="{91E96EAC-AF7F-D733-2BDD-4343A60AE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3968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43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047143A-F70E-8FB2-CA1E-362371A875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C3DB43E2-C226-9033-7170-0A3B29C2C7D4}"/>
              </a:ext>
            </a:extLst>
          </p:cNvPr>
          <p:cNvSpPr/>
          <p:nvPr/>
        </p:nvSpPr>
        <p:spPr>
          <a:xfrm>
            <a:off x="261257" y="197747"/>
            <a:ext cx="2230016" cy="439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1B414-71F2-4C3E-9C6A-D99D9DBEDF2F}"/>
              </a:ext>
            </a:extLst>
          </p:cNvPr>
          <p:cNvSpPr txBox="1"/>
          <p:nvPr/>
        </p:nvSpPr>
        <p:spPr>
          <a:xfrm>
            <a:off x="261256" y="186612"/>
            <a:ext cx="54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Årsmøte        –   kort oppsummert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69D01D94-B898-93CE-CEFF-09DCBD958AB5}"/>
              </a:ext>
            </a:extLst>
          </p:cNvPr>
          <p:cNvSpPr/>
          <p:nvPr/>
        </p:nvSpPr>
        <p:spPr>
          <a:xfrm>
            <a:off x="207606" y="791298"/>
            <a:ext cx="3788229" cy="5868954"/>
          </a:xfrm>
          <a:prstGeom prst="roundRect">
            <a:avLst>
              <a:gd name="adj" fmla="val 9156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4B99AD77-6716-4E1F-2B76-898A01DD09E1}"/>
              </a:ext>
            </a:extLst>
          </p:cNvPr>
          <p:cNvSpPr/>
          <p:nvPr/>
        </p:nvSpPr>
        <p:spPr>
          <a:xfrm>
            <a:off x="4142403" y="791298"/>
            <a:ext cx="3788229" cy="5868954"/>
          </a:xfrm>
          <a:prstGeom prst="roundRect">
            <a:avLst>
              <a:gd name="adj" fmla="val 9156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A8B3F4E9-451C-2B47-91AF-DDC8150C1D4C}"/>
              </a:ext>
            </a:extLst>
          </p:cNvPr>
          <p:cNvSpPr/>
          <p:nvPr/>
        </p:nvSpPr>
        <p:spPr>
          <a:xfrm>
            <a:off x="8077199" y="791298"/>
            <a:ext cx="3788229" cy="5868954"/>
          </a:xfrm>
          <a:prstGeom prst="roundRect">
            <a:avLst>
              <a:gd name="adj" fmla="val 9156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39ED4DE-61B0-3EF6-EE7F-C9B02662F171}"/>
              </a:ext>
            </a:extLst>
          </p:cNvPr>
          <p:cNvSpPr txBox="1"/>
          <p:nvPr/>
        </p:nvSpPr>
        <p:spPr>
          <a:xfrm>
            <a:off x="396552" y="961053"/>
            <a:ext cx="35992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HVA?</a:t>
            </a:r>
          </a:p>
          <a:p>
            <a:r>
              <a:rPr lang="nb-NO" dirty="0"/>
              <a:t>Det foreligger en </a:t>
            </a:r>
            <a:r>
              <a:rPr lang="nb-NO" b="1" dirty="0"/>
              <a:t>tidsbegrenset </a:t>
            </a:r>
            <a:r>
              <a:rPr lang="nb-NO" dirty="0"/>
              <a:t>mulighet for å etablere </a:t>
            </a:r>
            <a:r>
              <a:rPr lang="nb-NO" b="1" dirty="0"/>
              <a:t>multisportbane/nærmiljøanlegg </a:t>
            </a:r>
            <a:r>
              <a:rPr lang="nb-NO" dirty="0"/>
              <a:t>på Grendeplassen </a:t>
            </a:r>
            <a:r>
              <a:rPr lang="nb-NO" b="1" dirty="0"/>
              <a:t>med</a:t>
            </a:r>
            <a:r>
              <a:rPr lang="nb-NO" dirty="0"/>
              <a:t> </a:t>
            </a:r>
            <a:r>
              <a:rPr lang="nb-NO" b="1" dirty="0"/>
              <a:t>støtte </a:t>
            </a:r>
            <a:r>
              <a:rPr lang="nb-NO" dirty="0"/>
              <a:t>fra Sparebankstiftelsen DNB og i samarbeid med Ullkisa Innebandy.</a:t>
            </a:r>
          </a:p>
          <a:p>
            <a:endParaRPr lang="nb-NO" dirty="0"/>
          </a:p>
          <a:p>
            <a:r>
              <a:rPr lang="nb-NO" dirty="0"/>
              <a:t>Banen er 10 x 20 m  og inneholder to </a:t>
            </a:r>
            <a:r>
              <a:rPr lang="nb-NO" dirty="0" err="1"/>
              <a:t>aluminiumsstøpte</a:t>
            </a:r>
            <a:r>
              <a:rPr lang="nb-NO" dirty="0"/>
              <a:t> mål. Gulvet</a:t>
            </a:r>
            <a:r>
              <a:rPr lang="en-US" dirty="0"/>
              <a:t> passer alle </a:t>
            </a:r>
            <a:r>
              <a:rPr lang="en-US" dirty="0" err="1"/>
              <a:t>typer</a:t>
            </a:r>
            <a:r>
              <a:rPr lang="en-US" dirty="0"/>
              <a:t> </a:t>
            </a:r>
            <a:r>
              <a:rPr lang="en-US" dirty="0" err="1"/>
              <a:t>idretter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15 </a:t>
            </a:r>
            <a:r>
              <a:rPr lang="en-US" dirty="0" err="1"/>
              <a:t>års</a:t>
            </a:r>
            <a:r>
              <a:rPr lang="en-US" dirty="0"/>
              <a:t> </a:t>
            </a:r>
            <a:r>
              <a:rPr lang="en-US" dirty="0" err="1"/>
              <a:t>garanti</a:t>
            </a:r>
            <a:r>
              <a:rPr lang="en-US" dirty="0"/>
              <a:t>. </a:t>
            </a:r>
            <a:r>
              <a:rPr lang="en-US" dirty="0" err="1"/>
              <a:t>Gulvet</a:t>
            </a:r>
            <a:r>
              <a:rPr lang="en-US" dirty="0"/>
              <a:t> </a:t>
            </a:r>
            <a:r>
              <a:rPr lang="en-US" dirty="0" err="1"/>
              <a:t>tørker</a:t>
            </a:r>
            <a:r>
              <a:rPr lang="en-US" dirty="0"/>
              <a:t> fort, er </a:t>
            </a:r>
            <a:r>
              <a:rPr lang="en-US" dirty="0" err="1"/>
              <a:t>selvdrenerende</a:t>
            </a:r>
            <a:r>
              <a:rPr lang="en-US" dirty="0"/>
              <a:t>, </a:t>
            </a:r>
            <a:r>
              <a:rPr lang="en-US" dirty="0" err="1"/>
              <a:t>støydempende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stå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hele </a:t>
            </a:r>
            <a:r>
              <a:rPr lang="en-US" dirty="0" err="1"/>
              <a:t>året</a:t>
            </a:r>
            <a:r>
              <a:rPr lang="en-US" dirty="0"/>
              <a:t>. </a:t>
            </a:r>
          </a:p>
          <a:p>
            <a:r>
              <a:rPr lang="en-US" b="1" dirty="0"/>
              <a:t>Det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sprøytes</a:t>
            </a:r>
            <a:r>
              <a:rPr lang="en-US" b="1" dirty="0"/>
              <a:t> </a:t>
            </a:r>
            <a:r>
              <a:rPr lang="en-US" b="1" dirty="0" err="1"/>
              <a:t>vann</a:t>
            </a:r>
            <a:r>
              <a:rPr lang="en-US" b="1" dirty="0"/>
              <a:t> over </a:t>
            </a:r>
            <a:r>
              <a:rPr lang="en-US" b="1" dirty="0" err="1"/>
              <a:t>gulvet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vinteren</a:t>
            </a:r>
            <a:r>
              <a:rPr lang="en-US" b="1" dirty="0"/>
              <a:t>. </a:t>
            </a:r>
          </a:p>
          <a:p>
            <a:r>
              <a:rPr lang="en-US" dirty="0" err="1"/>
              <a:t>Vantet</a:t>
            </a:r>
            <a:r>
              <a:rPr lang="en-US" dirty="0"/>
              <a:t> er 50 cm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2 </a:t>
            </a:r>
            <a:r>
              <a:rPr lang="en-US" dirty="0" err="1"/>
              <a:t>års</a:t>
            </a:r>
            <a:r>
              <a:rPr lang="en-US" dirty="0"/>
              <a:t> </a:t>
            </a:r>
            <a:r>
              <a:rPr lang="en-US" dirty="0" err="1"/>
              <a:t>garanti</a:t>
            </a:r>
            <a:r>
              <a:rPr lang="en-US" dirty="0"/>
              <a:t>. </a:t>
            </a:r>
            <a:r>
              <a:rPr lang="en-US" dirty="0" err="1"/>
              <a:t>Vantet</a:t>
            </a:r>
            <a:r>
              <a:rPr lang="en-US" dirty="0"/>
              <a:t> </a:t>
            </a:r>
            <a:r>
              <a:rPr lang="en-US" dirty="0" err="1"/>
              <a:t>tåler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ishockey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skøyter</a:t>
            </a:r>
            <a:r>
              <a:rPr lang="en-US" dirty="0"/>
              <a:t>.</a:t>
            </a:r>
          </a:p>
          <a:p>
            <a:endParaRPr lang="en-US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4AF90DB-464F-65EB-39C6-212B24E7817A}"/>
              </a:ext>
            </a:extLst>
          </p:cNvPr>
          <p:cNvSpPr txBox="1"/>
          <p:nvPr/>
        </p:nvSpPr>
        <p:spPr>
          <a:xfrm>
            <a:off x="4326877" y="961053"/>
            <a:ext cx="3419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HVORDAN?</a:t>
            </a:r>
          </a:p>
          <a:p>
            <a:r>
              <a:rPr lang="nb-NO" dirty="0"/>
              <a:t>Banen er støttet av Sparebankstiftelsen.</a:t>
            </a:r>
          </a:p>
          <a:p>
            <a:endParaRPr lang="nb-NO" dirty="0"/>
          </a:p>
          <a:p>
            <a:r>
              <a:rPr lang="nb-NO" b="1" dirty="0"/>
              <a:t>Total verdi </a:t>
            </a:r>
            <a:r>
              <a:rPr lang="nb-NO" dirty="0"/>
              <a:t>for </a:t>
            </a:r>
            <a:r>
              <a:rPr lang="nb-NO" b="1" dirty="0"/>
              <a:t>banen 619.000 kr</a:t>
            </a:r>
          </a:p>
          <a:p>
            <a:r>
              <a:rPr lang="nb-NO" dirty="0"/>
              <a:t>Estimert</a:t>
            </a:r>
            <a:r>
              <a:rPr lang="nb-NO" b="1" dirty="0"/>
              <a:t> k</a:t>
            </a:r>
            <a:r>
              <a:rPr lang="nb-NO" sz="1800" b="1" dirty="0"/>
              <a:t>ostnad </a:t>
            </a:r>
            <a:r>
              <a:rPr lang="nb-NO" sz="1800" dirty="0"/>
              <a:t>for vellet </a:t>
            </a:r>
            <a:r>
              <a:rPr lang="nb-NO" sz="1800" b="1" dirty="0"/>
              <a:t>etter støtte </a:t>
            </a:r>
            <a:r>
              <a:rPr lang="nb-NO" sz="1800" dirty="0"/>
              <a:t>er </a:t>
            </a:r>
            <a:r>
              <a:rPr lang="nb-NO" sz="1800" b="1" dirty="0"/>
              <a:t>269.000 kr</a:t>
            </a:r>
          </a:p>
          <a:p>
            <a:endParaRPr lang="nb-NO" sz="1800" b="1" dirty="0"/>
          </a:p>
          <a:p>
            <a:r>
              <a:rPr lang="nb-NO" dirty="0"/>
              <a:t>Utover dette har Vellet fått veldig gode indikasjoner på å få dekket inn minst 50 % av kostnadene i ulike støtteordninger.</a:t>
            </a:r>
          </a:p>
          <a:p>
            <a:endParaRPr lang="nb-NO" sz="1800" dirty="0"/>
          </a:p>
          <a:p>
            <a:r>
              <a:rPr lang="nb-NO" dirty="0"/>
              <a:t>Veidekke har gitt det beste pristilbudet for grunnarbeid og asfalt. Dette er medregnet i totalsummen over. </a:t>
            </a:r>
          </a:p>
          <a:p>
            <a:endParaRPr lang="nb-NO" dirty="0"/>
          </a:p>
          <a:p>
            <a:r>
              <a:rPr lang="nb-NO" b="1" dirty="0"/>
              <a:t>Midler </a:t>
            </a:r>
            <a:r>
              <a:rPr lang="nb-NO" dirty="0"/>
              <a:t>benyttet til å kjøpe </a:t>
            </a:r>
            <a:r>
              <a:rPr lang="nb-NO" b="1" dirty="0"/>
              <a:t>banen </a:t>
            </a:r>
            <a:r>
              <a:rPr lang="nb-NO" dirty="0"/>
              <a:t>vil</a:t>
            </a:r>
            <a:r>
              <a:rPr lang="nb-NO" b="1" dirty="0"/>
              <a:t> </a:t>
            </a:r>
            <a:r>
              <a:rPr lang="nb-NO" b="1" u="sng" dirty="0"/>
              <a:t>ikke</a:t>
            </a:r>
            <a:r>
              <a:rPr lang="nb-NO" b="1" dirty="0"/>
              <a:t> føre til økt årskontingent!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5180A2D-A4DE-36FA-F9DA-44F89EFA1C9B}"/>
              </a:ext>
            </a:extLst>
          </p:cNvPr>
          <p:cNvSpPr txBox="1"/>
          <p:nvPr/>
        </p:nvSpPr>
        <p:spPr>
          <a:xfrm>
            <a:off x="8261673" y="961053"/>
            <a:ext cx="34192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Forutsetninger</a:t>
            </a:r>
          </a:p>
          <a:p>
            <a:pPr marL="0" indent="0">
              <a:buNone/>
            </a:pPr>
            <a:r>
              <a:rPr lang="nb-NO" sz="1800" dirty="0">
                <a:ea typeface="Verdana" panose="020B0604030504040204" pitchFamily="34" charset="0"/>
              </a:rPr>
              <a:t>Kommunen er eier av  Grendeplassen. </a:t>
            </a:r>
          </a:p>
          <a:p>
            <a:pPr marL="0" indent="0">
              <a:buNone/>
            </a:pPr>
            <a:r>
              <a:rPr lang="nb-NO" sz="1800" dirty="0">
                <a:ea typeface="Verdana" panose="020B0604030504040204" pitchFamily="34" charset="0"/>
              </a:rPr>
              <a:t>Vellet drifter og vedlikeholder plassen. Vellet må derfor formelt søke Kommunen om bruk av plassen de neste årene. </a:t>
            </a:r>
          </a:p>
          <a:p>
            <a:endParaRPr lang="nb-NO" sz="1800" dirty="0">
              <a:ea typeface="Verdana" panose="020B0604030504040204" pitchFamily="34" charset="0"/>
            </a:endParaRPr>
          </a:p>
          <a:p>
            <a:r>
              <a:rPr lang="nb-NO" sz="1800" dirty="0">
                <a:ea typeface="Verdana" panose="020B0604030504040204" pitchFamily="34" charset="0"/>
              </a:rPr>
              <a:t>Om banen kan etableres vil avhenge av et positivt vedtak i årsmøte </a:t>
            </a:r>
            <a:r>
              <a:rPr lang="nb-NO" sz="1800" u="sng" dirty="0">
                <a:ea typeface="Verdana" panose="020B0604030504040204" pitchFamily="34" charset="0"/>
              </a:rPr>
              <a:t>og</a:t>
            </a:r>
            <a:r>
              <a:rPr lang="nb-NO" sz="1800" dirty="0">
                <a:ea typeface="Verdana" panose="020B0604030504040204" pitchFamily="34" charset="0"/>
              </a:rPr>
              <a:t> vedtak om bruk av plassen.</a:t>
            </a:r>
          </a:p>
          <a:p>
            <a:endParaRPr lang="nb-NO" dirty="0">
              <a:ea typeface="Verdana" panose="020B0604030504040204" pitchFamily="34" charset="0"/>
            </a:endParaRPr>
          </a:p>
          <a:p>
            <a:r>
              <a:rPr lang="nb-NO" b="1" dirty="0">
                <a:ea typeface="Verdana" panose="020B0604030504040204" pitchFamily="34" charset="0"/>
              </a:rPr>
              <a:t>Bruk din stemme!</a:t>
            </a:r>
          </a:p>
          <a:p>
            <a:r>
              <a:rPr lang="nb-NO" dirty="0">
                <a:solidFill>
                  <a:srgbClr val="221E1F"/>
                </a:solidFill>
                <a:effectLst/>
              </a:rPr>
              <a:t>For et positivt utfall i saken må </a:t>
            </a:r>
            <a:r>
              <a:rPr lang="nb-NO" b="1" dirty="0">
                <a:solidFill>
                  <a:srgbClr val="221E1F"/>
                </a:solidFill>
                <a:effectLst/>
              </a:rPr>
              <a:t>minst 50 % </a:t>
            </a:r>
            <a:r>
              <a:rPr lang="nb-NO" dirty="0">
                <a:solidFill>
                  <a:srgbClr val="221E1F"/>
                </a:solidFill>
                <a:effectLst/>
              </a:rPr>
              <a:t>av alle boenheter, </a:t>
            </a:r>
            <a:r>
              <a:rPr lang="nb-NO" dirty="0" err="1">
                <a:solidFill>
                  <a:srgbClr val="221E1F"/>
                </a:solidFill>
                <a:effectLst/>
              </a:rPr>
              <a:t>dvs</a:t>
            </a:r>
            <a:r>
              <a:rPr lang="nb-NO" dirty="0">
                <a:solidFill>
                  <a:srgbClr val="221E1F"/>
                </a:solidFill>
                <a:effectLst/>
              </a:rPr>
              <a:t> </a:t>
            </a:r>
            <a:r>
              <a:rPr lang="nb-NO" b="1" dirty="0">
                <a:solidFill>
                  <a:srgbClr val="221E1F"/>
                </a:solidFill>
                <a:effectLst/>
              </a:rPr>
              <a:t>minst 195 boenheter, </a:t>
            </a:r>
            <a:r>
              <a:rPr lang="nb-NO" dirty="0">
                <a:solidFill>
                  <a:srgbClr val="221E1F"/>
                </a:solidFill>
                <a:effectLst/>
              </a:rPr>
              <a:t>logge seg inn og stemme. Videre må minst </a:t>
            </a:r>
            <a:r>
              <a:rPr lang="nb-NO" b="1" dirty="0">
                <a:solidFill>
                  <a:srgbClr val="221E1F"/>
                </a:solidFill>
                <a:effectLst/>
              </a:rPr>
              <a:t>75% av stemmene </a:t>
            </a:r>
            <a:r>
              <a:rPr lang="nb-NO" dirty="0">
                <a:solidFill>
                  <a:srgbClr val="221E1F"/>
                </a:solidFill>
                <a:effectLst/>
              </a:rPr>
              <a:t>være positive for at banen skal etableres.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105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21FA8ED-4977-CBBA-D590-19658518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8" y="194516"/>
            <a:ext cx="5680809" cy="1671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Valg av asfalt-leverandør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F432943-51B8-3D47-6B6B-59091FFA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73" y="2212134"/>
            <a:ext cx="5680809" cy="4451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Styret har vært i kontakt med tre leverandører og ønsker å gå videre med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Veidekke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, basert på pris.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Veidekke har også vært den leverandøren som har vist mest interesse for oppdraget og har undersøkt godt hvilket grunnarbeid som er nødvendig for å få riktig beregning av tykkelse på asfalt til gulv og feste av vant.</a:t>
            </a:r>
          </a:p>
        </p:txBody>
      </p:sp>
      <p:pic>
        <p:nvPicPr>
          <p:cNvPr id="9" name="Bilde 8" descr="Et bilde som inneholder gress, utendørs, himmel, Grunneiendom&#10;&#10;Automatisk generert beskrivelse">
            <a:extLst>
              <a:ext uri="{FF2B5EF4-FFF2-40B4-BE49-F238E27FC236}">
                <a16:creationId xmlns:a16="http://schemas.microsoft.com/office/drawing/2014/main" id="{5A720EC9-D363-1F37-7B7C-28C46F0C2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r="15534" b="-2"/>
          <a:stretch/>
        </p:blipFill>
        <p:spPr>
          <a:xfrm>
            <a:off x="6440557" y="10"/>
            <a:ext cx="575144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256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FAEAF4D9-A6D1-7316-7C94-1A0CB138CF20}"/>
              </a:ext>
            </a:extLst>
          </p:cNvPr>
          <p:cNvSpPr/>
          <p:nvPr/>
        </p:nvSpPr>
        <p:spPr>
          <a:xfrm>
            <a:off x="524862" y="3760564"/>
            <a:ext cx="11142276" cy="557003"/>
          </a:xfrm>
          <a:prstGeom prst="round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0AE1A72-8A63-ED21-0146-C56997A1D88D}"/>
              </a:ext>
            </a:extLst>
          </p:cNvPr>
          <p:cNvSpPr txBox="1"/>
          <p:nvPr/>
        </p:nvSpPr>
        <p:spPr>
          <a:xfrm>
            <a:off x="838200" y="339499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0" u="none" strike="noStrike" kern="1200" cap="none" spc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Kostnadsoverslag</a:t>
            </a:r>
            <a:r>
              <a:rPr lang="en-US" sz="4000" b="1" i="0" u="none" strike="noStrike" kern="1200" cap="none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n-US" sz="4000" b="1" i="0" u="none" strike="noStrike" kern="1200" cap="none" spc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Multisportbane</a:t>
            </a:r>
            <a:r>
              <a:rPr lang="en-US" sz="4000" b="1" i="0" u="none" strike="noStrike" kern="1200" cap="none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n-US" sz="4000" b="1" i="0" u="none" strike="noStrike" kern="1200" cap="none" spc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Engangssum</a:t>
            </a:r>
            <a:endParaRPr lang="en-US" sz="4000" b="0" i="0" u="none" strike="noStrike" kern="1200" cap="none" spc="0" dirty="0">
              <a:effectLst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79BE8241-6931-FD2F-A961-51926BF5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10515600" cy="37766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Bane 						                    400.000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kr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mål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			    		     15.000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kr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Grunnarbeid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asfalt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			   204.000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kr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Total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verdi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for bane 	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619.000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</a:p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Midler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fra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Sparebankstiftelsen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DNB	       		  - 350.000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kr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Vellets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estimerte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kostnad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banen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	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269.000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sp>
        <p:nvSpPr>
          <p:cNvPr id="17" name="Plassholder for innhold 13">
            <a:extLst>
              <a:ext uri="{FF2B5EF4-FFF2-40B4-BE49-F238E27FC236}">
                <a16:creationId xmlns:a16="http://schemas.microsoft.com/office/drawing/2014/main" id="{36A44847-8B3F-40F8-A7F9-B93BFA18767C}"/>
              </a:ext>
            </a:extLst>
          </p:cNvPr>
          <p:cNvSpPr txBox="1">
            <a:spLocks/>
          </p:cNvSpPr>
          <p:nvPr/>
        </p:nvSpPr>
        <p:spPr>
          <a:xfrm>
            <a:off x="6781126" y="2003857"/>
            <a:ext cx="47783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CC5E74F7-7979-B8FE-FE48-3CFC97CD7B54}"/>
              </a:ext>
            </a:extLst>
          </p:cNvPr>
          <p:cNvSpPr/>
          <p:nvPr/>
        </p:nvSpPr>
        <p:spPr>
          <a:xfrm>
            <a:off x="524862" y="5177884"/>
            <a:ext cx="11142276" cy="557003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2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06B492D-F00B-0B79-70A2-F0529CCA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81" y="417079"/>
            <a:ext cx="10515600" cy="1806576"/>
          </a:xfrm>
        </p:spPr>
        <p:txBody>
          <a:bodyPr>
            <a:noAutofit/>
          </a:bodyPr>
          <a:lstStyle/>
          <a:p>
            <a:pPr marL="0" indent="0"/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Finansiering av banen</a:t>
            </a:r>
            <a:b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6364F2-DF25-8222-7363-110F0665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81" y="1514801"/>
            <a:ext cx="931250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nb-NO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Årsmøtet 2023 har vedtatt å sette av 50.000 kr i 5 år til Grendeplassen (til sammen 250.000 kr). 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Kostnaden som Vellet må ut med totalt, vil avhenge av hvilke støtteordninger vi kan få tilgang til. Punktene nedenfor er sortert ut ifra Vellets vurdering av sannsynlighet for støtte.</a:t>
            </a:r>
            <a:b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Styret vil forsøke å hente inn penger fra:</a:t>
            </a:r>
            <a:endParaRPr lang="nb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Spillemidler: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Inntil 50 % 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av kostnadene (vi har fått indikasjon på at denne støtten er det </a:t>
            </a:r>
            <a:r>
              <a:rPr lang="nb-NO" sz="1600" b="1" u="sng" dirty="0">
                <a:latin typeface="Verdana" panose="020B0604030504040204" pitchFamily="34" charset="0"/>
                <a:ea typeface="Verdana" panose="020B0604030504040204" pitchFamily="34" charset="0"/>
              </a:rPr>
              <a:t>svært sannsynlig </a:t>
            </a:r>
            <a:r>
              <a:rPr lang="nb-NO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at Vellet </a:t>
            </a:r>
            <a:r>
              <a:rPr lang="nb-NO" sz="1600" b="1" u="sng" dirty="0">
                <a:latin typeface="Verdana" panose="020B0604030504040204" pitchFamily="34" charset="0"/>
                <a:ea typeface="Verdana" panose="020B0604030504040204" pitchFamily="34" charset="0"/>
              </a:rPr>
              <a:t>får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Sponsorer for å reklamere på vantene, inntil 22 sponsorer med forslag om 5000,- per reklame (situasjonsavhengig)</a:t>
            </a:r>
          </a:p>
          <a:p>
            <a:pPr>
              <a:lnSpc>
                <a:spcPct val="150000"/>
              </a:lnSpc>
            </a:pP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Andre støtteordninger for å få barn og unge i aktivitet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9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90CE4D-9CB2-DB48-6512-E06C0DA8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Midler benyttet til å kjøpe banen vil </a:t>
            </a:r>
            <a:r>
              <a:rPr lang="nb-NO" sz="4000" b="1" u="sng" dirty="0">
                <a:latin typeface="Verdana" panose="020B0604030504040204" pitchFamily="34" charset="0"/>
                <a:ea typeface="Verdana" panose="020B0604030504040204" pitchFamily="34" charset="0"/>
              </a:rPr>
              <a:t>ikke</a:t>
            </a:r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 føre til økt årskontingent!</a:t>
            </a:r>
            <a:b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4000" b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E172E94-7AEF-334A-7134-FC694619448E}"/>
              </a:ext>
            </a:extLst>
          </p:cNvPr>
          <p:cNvSpPr txBox="1"/>
          <p:nvPr/>
        </p:nvSpPr>
        <p:spPr>
          <a:xfrm>
            <a:off x="1230284" y="4887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5288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963B76-1CEE-B280-AAAE-FB8D735C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25" y="301363"/>
            <a:ext cx="5334197" cy="1708242"/>
          </a:xfrm>
        </p:spPr>
        <p:txBody>
          <a:bodyPr anchor="ctr">
            <a:noAutofit/>
          </a:bodyPr>
          <a:lstStyle/>
          <a:p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Andre ønsker for Grendeplassen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BE4C63DC-9DE5-111C-93F2-F9B8119B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01" y="2009605"/>
            <a:ext cx="6095996" cy="508995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endParaRPr lang="nb-N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Forslag om å utnytte Grendeplassen til annen aktivitet og lek stiller Styret seg positiv til</a:t>
            </a:r>
          </a:p>
          <a:p>
            <a:pPr>
              <a:lnSpc>
                <a:spcPct val="150000"/>
              </a:lnSpc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Forslag til tiltak løftes i årsmøtet og følger vanlig prosess om avstemning</a:t>
            </a:r>
          </a:p>
          <a:p>
            <a:pPr>
              <a:lnSpc>
                <a:spcPct val="150000"/>
              </a:lnSpc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Det vil være naturlig å søke spillemidler eller andre støtteordninger for å realisere tiltak. For spillemidler, sendes søknad til Kommunen i september og avklaring om støtte kommer i april året etter</a:t>
            </a:r>
          </a:p>
          <a:p>
            <a:pPr>
              <a:lnSpc>
                <a:spcPct val="150000"/>
              </a:lnSpc>
            </a:pPr>
            <a:endParaRPr lang="nb-N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nb-N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Picture 4" descr="Fotball fotball spillere">
            <a:extLst>
              <a:ext uri="{FF2B5EF4-FFF2-40B4-BE49-F238E27FC236}">
                <a16:creationId xmlns:a16="http://schemas.microsoft.com/office/drawing/2014/main" id="{E62144F1-A8D2-E546-B476-E1C9EB3F7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1059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030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96637-EB3A-570C-72E8-AEB4DB6E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9" name="Plassholder for innhold 6">
            <a:extLst>
              <a:ext uri="{FF2B5EF4-FFF2-40B4-BE49-F238E27FC236}">
                <a16:creationId xmlns:a16="http://schemas.microsoft.com/office/drawing/2014/main" id="{91E96EAC-AF7F-D733-2BDD-4343A60AE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499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862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64DAE4-799C-E83E-C410-5F9C4690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39" y="98659"/>
            <a:ext cx="4977976" cy="1454051"/>
          </a:xfrm>
        </p:spPr>
        <p:txBody>
          <a:bodyPr>
            <a:normAutofit/>
          </a:bodyPr>
          <a:lstStyle/>
          <a:p>
            <a:r>
              <a:rPr lang="nb-NO" sz="3600" b="1" dirty="0">
                <a:latin typeface="Verdana" panose="020B0604030504040204" pitchFamily="34" charset="0"/>
                <a:ea typeface="Verdana" panose="020B0604030504040204" pitchFamily="34" charset="0"/>
              </a:rPr>
              <a:t>Avstemming 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D5E75-B9DD-34B0-0C3F-E88C732E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39" y="2346140"/>
            <a:ext cx="5938428" cy="363928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Innstilling fra Styret. Styret legger dette til grunn for avstemming: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Vellet ønsker å etablere multisportbane på Grendeplassen. Styret får herved fullmakt til å benytte inntil 300.000 kr for multisportbane, inkludert grunnarbeid. Det betales  tilbake 50.000 kr i året fra «Grendeplassavsetningen» til beløpet er nedbetalt.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ommer">
            <a:extLst>
              <a:ext uri="{FF2B5EF4-FFF2-40B4-BE49-F238E27FC236}">
                <a16:creationId xmlns:a16="http://schemas.microsoft.com/office/drawing/2014/main" id="{0C26C149-1EFF-9FC7-8878-F696929BC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9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088CDA-C453-0F25-7CC1-3C0EC90C446F}"/>
              </a:ext>
            </a:extLst>
          </p:cNvPr>
          <p:cNvSpPr/>
          <p:nvPr/>
        </p:nvSpPr>
        <p:spPr>
          <a:xfrm>
            <a:off x="295276" y="2219075"/>
            <a:ext cx="6368920" cy="2419851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3836A7-BD8E-5CFD-A025-8E89DDD5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6" y="510833"/>
            <a:ext cx="5924750" cy="1708242"/>
          </a:xfrm>
        </p:spPr>
        <p:txBody>
          <a:bodyPr anchor="ctr">
            <a:noAutofit/>
          </a:bodyPr>
          <a:lstStyle/>
          <a:p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Hvorfor ekstra- ordinært årsmøte?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8BD01E-C658-D5E6-8A33-FC7CC88D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21" y="4187608"/>
            <a:ext cx="6751567" cy="312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400" b="1" dirty="0">
                <a:latin typeface="Verdana" panose="020B0604030504040204" pitchFamily="34" charset="0"/>
                <a:ea typeface="Verdana" panose="020B0604030504040204" pitchFamily="34" charset="0"/>
              </a:rPr>
              <a:t>Dette prosjektet vil </a:t>
            </a:r>
            <a:r>
              <a:rPr lang="nb-NO" sz="1400" b="1" u="sng" dirty="0">
                <a:latin typeface="Verdana" panose="020B0604030504040204" pitchFamily="34" charset="0"/>
                <a:ea typeface="Verdana" panose="020B0604030504040204" pitchFamily="34" charset="0"/>
              </a:rPr>
              <a:t>ikke</a:t>
            </a:r>
            <a:r>
              <a:rPr lang="nb-NO" sz="1400" b="1" dirty="0">
                <a:latin typeface="Verdana" panose="020B0604030504040204" pitchFamily="34" charset="0"/>
                <a:ea typeface="Verdana" panose="020B0604030504040204" pitchFamily="34" charset="0"/>
              </a:rPr>
              <a:t> øke årskontingenten til Vellet.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Dette spørsmålet, med flere, er besvart i kommentarfeltet på Velforeningens innlegg om multisportbane på Facebook 29.august.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</a:rPr>
              <a:t>Har du flere spørsmål? Kontakt styret på styret@nordbyhagen.no</a:t>
            </a:r>
            <a:endParaRPr lang="nb-NO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lassholder for innhold 8" descr="Et bilde som inneholder utendørs, himmel, grunn, Landkjøretøy&#10;&#10;Automatisk generert beskrivelse">
            <a:extLst>
              <a:ext uri="{FF2B5EF4-FFF2-40B4-BE49-F238E27FC236}">
                <a16:creationId xmlns:a16="http://schemas.microsoft.com/office/drawing/2014/main" id="{EE0EF6C7-855D-2402-61B0-C80349E2C05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2588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B7A3DE4-F7D2-CE99-AAD6-F67513D943C5}"/>
              </a:ext>
            </a:extLst>
          </p:cNvPr>
          <p:cNvSpPr/>
          <p:nvPr/>
        </p:nvSpPr>
        <p:spPr>
          <a:xfrm>
            <a:off x="193602" y="2130621"/>
            <a:ext cx="6470594" cy="2660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50000"/>
              </a:lnSpc>
              <a:buNone/>
            </a:pPr>
            <a:endParaRPr lang="nb-NO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 foreligger en </a:t>
            </a:r>
            <a:r>
              <a:rPr lang="nb-NO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tidsbegrenset </a:t>
            </a: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mulighet for å etablere multisportbane/nærmiljøanlegg på Grendeplassen med støtte fra Sparebankstiftelsen DNB og i samarbeid med Ullkisa Innebandy.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Styret har luftet interessen på Facebook for å høre beboeres innspill og fikk </a:t>
            </a:r>
            <a:r>
              <a:rPr lang="nb-NO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 respons </a:t>
            </a: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 innlegget. Styret har derfor besluttet å gå videre med saken og innkaller til </a:t>
            </a:r>
            <a:r>
              <a:rPr lang="nb-NO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ekstraordinært årsmøte </a:t>
            </a: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så </a:t>
            </a:r>
            <a:r>
              <a:rPr lang="nb-NO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beboerne</a:t>
            </a: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kan ta en </a:t>
            </a:r>
            <a:r>
              <a:rPr lang="nb-NO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beslutning </a:t>
            </a:r>
            <a:r>
              <a:rPr lang="nb-NO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saken.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3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59DE59-B441-0344-6794-7335D94E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762001"/>
            <a:ext cx="5876922" cy="1708242"/>
          </a:xfrm>
        </p:spPr>
        <p:txBody>
          <a:bodyPr anchor="ctr">
            <a:noAutofit/>
          </a:bodyPr>
          <a:lstStyle/>
          <a:p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Forutsetning for å få gjennomført prosjektet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AE51BA-0F13-9765-A858-532E13E4D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2809121"/>
            <a:ext cx="5876921" cy="343972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hht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 vedtektene kreves det at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minst halvparten 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av stemmene i Velforeningen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deltar 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på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ekstraordinært årsmøte.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= 195 boenheter 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må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stemme 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ved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årsmøtet.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Minimum 75 % 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av disse må være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positive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 for at forslaget skal bli </a:t>
            </a: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</a:rPr>
              <a:t>vedtatt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èn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</a:rPr>
              <a:t> stemme per boenhet)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 descr="Penn plassert oppå en signatur linje">
            <a:extLst>
              <a:ext uri="{FF2B5EF4-FFF2-40B4-BE49-F238E27FC236}">
                <a16:creationId xmlns:a16="http://schemas.microsoft.com/office/drawing/2014/main" id="{173550BF-3979-AB73-5038-B46D6F319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4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42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B805E266-D32A-3530-ABC6-69A0B3A7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Bakgrunn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EC5DD1-2613-5C2B-14F3-D9D7CAAB5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nb-NO" sz="17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Norges Bandyforbund </a:t>
            </a:r>
            <a:r>
              <a:rPr lang="nb-NO" sz="1700" dirty="0">
                <a:latin typeface="Verdana" panose="020B0604030504040204" pitchFamily="34" charset="0"/>
                <a:ea typeface="Verdana" panose="020B0604030504040204" pitchFamily="34" charset="0"/>
              </a:rPr>
              <a:t>har mottatt støtte til å etablere utendørsbaner på Østlandet </a:t>
            </a:r>
          </a:p>
          <a:p>
            <a:pPr>
              <a:lnSpc>
                <a:spcPct val="150000"/>
              </a:lnSpc>
            </a:pPr>
            <a:r>
              <a:rPr lang="nb-NO" sz="1700" dirty="0">
                <a:latin typeface="Verdana" panose="020B0604030504040204" pitchFamily="34" charset="0"/>
                <a:ea typeface="Verdana" panose="020B0604030504040204" pitchFamily="34" charset="0"/>
              </a:rPr>
              <a:t>Ull/Kisa Innebandy har mottatt  </a:t>
            </a:r>
            <a:r>
              <a:rPr lang="nb-NO" sz="1700" dirty="0" err="1">
                <a:latin typeface="Verdana" panose="020B0604030504040204" pitchFamily="34" charset="0"/>
                <a:ea typeface="Verdana" panose="020B0604030504040204" pitchFamily="34" charset="0"/>
              </a:rPr>
              <a:t>èn</a:t>
            </a:r>
            <a:r>
              <a:rPr lang="nb-NO" sz="1700" dirty="0">
                <a:latin typeface="Verdana" panose="020B0604030504040204" pitchFamily="34" charset="0"/>
                <a:ea typeface="Verdana" panose="020B0604030504040204" pitchFamily="34" charset="0"/>
              </a:rPr>
              <a:t> (1) bane</a:t>
            </a:r>
          </a:p>
          <a:p>
            <a:pPr>
              <a:lnSpc>
                <a:spcPct val="150000"/>
              </a:lnSpc>
            </a:pPr>
            <a:r>
              <a:rPr lang="nb-NO" sz="1700" dirty="0">
                <a:latin typeface="Verdana" panose="020B0604030504040204" pitchFamily="34" charset="0"/>
                <a:ea typeface="Verdana" panose="020B0604030504040204" pitchFamily="34" charset="0"/>
              </a:rPr>
              <a:t>Nordbyhagen vel har meldt interesse for banen til Ull/Kisa på bakgrunn av at beboere ønsker bedre utnyttelse av grusbanen på Grendeplassen</a:t>
            </a:r>
          </a:p>
          <a:p>
            <a:pPr>
              <a:lnSpc>
                <a:spcPct val="150000"/>
              </a:lnSpc>
            </a:pPr>
            <a:r>
              <a:rPr lang="nb-NO" sz="17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Ull/Kisa ønsker å tilrettelegge for at Nordbyhagen kan plassere banen på Grendeplassen da de mener dette er en attraktiv plass for barn og unge å møtes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7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Bilde 1" descr="Et bilde som inneholder utendørs, himmel, grunn, Landkjøretøy&#10;&#10;Automatisk generert beskrivelse">
            <a:extLst>
              <a:ext uri="{FF2B5EF4-FFF2-40B4-BE49-F238E27FC236}">
                <a16:creationId xmlns:a16="http://schemas.microsoft.com/office/drawing/2014/main" id="{526A008E-B912-084B-9C2F-ED3871EE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2588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12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63F5B0F8-44DB-2EDA-80BC-68D582E5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5229422" cy="1624520"/>
          </a:xfrm>
        </p:spPr>
        <p:txBody>
          <a:bodyPr anchor="ctr">
            <a:noAutofit/>
          </a:bodyPr>
          <a:lstStyle/>
          <a:p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Hvorfor multisportbane/</a:t>
            </a:r>
            <a:b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nærmiljøanlegg?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7180F0B-EF53-795C-9616-A36032422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125980"/>
            <a:ext cx="5092346" cy="4732020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En multisportbane kan være i bruk hele året og er et anlegg med allsidig bruksmuligheter for de fleste idretter og lek, både sommer og vinter </a:t>
            </a:r>
          </a:p>
          <a:p>
            <a:pPr marL="342900" indent="-342900">
              <a:lnSpc>
                <a:spcPct val="150000"/>
              </a:lnSpc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På vinteren kan den benyttes til skøyter og ishockey </a:t>
            </a:r>
          </a:p>
          <a:p>
            <a:pPr marL="342900" indent="-342900">
              <a:lnSpc>
                <a:spcPct val="150000"/>
              </a:lnSpc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Få flere barn i aktivitet etter </a:t>
            </a:r>
            <a:r>
              <a:rPr lang="nb-NO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covid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. Her kan barn og unge ha det gøy, både sammen og alene. Leke, prøve, øve og trene 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marL="342900" indent="-342900">
              <a:lnSpc>
                <a:spcPct val="150000"/>
              </a:lnSpc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</a:rPr>
              <a:t>Nærhet til et nærmiljøanlegg kan tiltrekke flere på visning, øke prisen på boligen og være et godt salgsargument i boligannonsen</a:t>
            </a:r>
          </a:p>
        </p:txBody>
      </p:sp>
      <p:pic>
        <p:nvPicPr>
          <p:cNvPr id="3" name="Bilde 2" descr="Et bilde som inneholder utendørs, himmel, grunn, Landkjøretøy&#10;&#10;Automatisk generert beskrivelse">
            <a:extLst>
              <a:ext uri="{FF2B5EF4-FFF2-40B4-BE49-F238E27FC236}">
                <a16:creationId xmlns:a16="http://schemas.microsoft.com/office/drawing/2014/main" id="{C89ECB83-14F5-A339-03C2-A5C85B956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38889"/>
          <a:stretch/>
        </p:blipFill>
        <p:spPr>
          <a:xfrm>
            <a:off x="6867939" y="0"/>
            <a:ext cx="532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8D2DC34-E138-11A6-E2A7-C04B7B75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Verdana" panose="020B0604030504040204" pitchFamily="34" charset="0"/>
                <a:ea typeface="Verdana" panose="020B0604030504040204" pitchFamily="34" charset="0"/>
              </a:rPr>
              <a:t>Forutsetning for å etablere bane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E828AE-B6B7-B55D-0008-B8C56E6B1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6"/>
            <a:ext cx="6002110" cy="4203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Kommunen er eier av  Grendeplassen.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Vellet drifter og vedlikeholder plassen. Vellet må derfor formelt søke Kommunen om bruk av plassen de neste årene. </a:t>
            </a:r>
          </a:p>
          <a:p>
            <a:pPr>
              <a:lnSpc>
                <a:spcPct val="100000"/>
              </a:lnSpc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banen kan etableres vil avhenge av et positivt vedtak i årsmøte </a:t>
            </a:r>
            <a:r>
              <a:rPr lang="nb-NO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vedtak om bruk av plassen.</a:t>
            </a:r>
          </a:p>
          <a:p>
            <a:pPr marL="0" indent="0">
              <a:buNone/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Spørsmålstegn på pastellgrønn bakgrunn">
            <a:extLst>
              <a:ext uri="{FF2B5EF4-FFF2-40B4-BE49-F238E27FC236}">
                <a16:creationId xmlns:a16="http://schemas.microsoft.com/office/drawing/2014/main" id="{6636D753-FE05-064E-2ABE-744D56AD7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06" r="2795"/>
          <a:stretch/>
        </p:blipFill>
        <p:spPr>
          <a:xfrm>
            <a:off x="6917635" y="10"/>
            <a:ext cx="5274365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6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96637-EB3A-570C-72E8-AEB4DB6E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9" name="Plassholder for innhold 6">
            <a:extLst>
              <a:ext uri="{FF2B5EF4-FFF2-40B4-BE49-F238E27FC236}">
                <a16:creationId xmlns:a16="http://schemas.microsoft.com/office/drawing/2014/main" id="{91E96EAC-AF7F-D733-2BDD-4343A60AE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81017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61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9796637-EB3A-570C-72E8-AEB4DB6E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" name="Plassholder for innhold 6">
            <a:extLst>
              <a:ext uri="{FF2B5EF4-FFF2-40B4-BE49-F238E27FC236}">
                <a16:creationId xmlns:a16="http://schemas.microsoft.com/office/drawing/2014/main" id="{91E96EAC-AF7F-D733-2BDD-4343A60AE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200936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36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6457</TotalTime>
  <Words>1597</Words>
  <Application>Microsoft Macintosh PowerPoint</Application>
  <PresentationFormat>Widescreen</PresentationFormat>
  <Paragraphs>191</Paragraphs>
  <Slides>26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Avenir Next LT Pro</vt:lpstr>
      <vt:lpstr>Calibri</vt:lpstr>
      <vt:lpstr>Calibri Light</vt:lpstr>
      <vt:lpstr>Verdana</vt:lpstr>
      <vt:lpstr>Office-tema</vt:lpstr>
      <vt:lpstr> Ekstraordinært årsmøte om multisportbane/nærmiljøanlegg</vt:lpstr>
      <vt:lpstr>PowerPoint-presentasjon</vt:lpstr>
      <vt:lpstr>Hvorfor ekstra- ordinært årsmøte?</vt:lpstr>
      <vt:lpstr>Forutsetning for å få gjennomført prosjektet</vt:lpstr>
      <vt:lpstr>Bakgrunn </vt:lpstr>
      <vt:lpstr>Hvorfor multisportbane/ nærmiljøanlegg?</vt:lpstr>
      <vt:lpstr>Forutsetning for å etablere bane</vt:lpstr>
      <vt:lpstr> Agenda</vt:lpstr>
      <vt:lpstr> Agenda</vt:lpstr>
      <vt:lpstr>Innkalling til ekstraordinært årsmøte</vt:lpstr>
      <vt:lpstr> Agenda</vt:lpstr>
      <vt:lpstr>       </vt:lpstr>
      <vt:lpstr>PowerPoint-presentasjon</vt:lpstr>
      <vt:lpstr> Agenda</vt:lpstr>
      <vt:lpstr>  Multisportbanen er 10 x 20 m   </vt:lpstr>
      <vt:lpstr>Bergo Ultimate gulv  </vt:lpstr>
      <vt:lpstr>      </vt:lpstr>
      <vt:lpstr>Om leverandøren Pureplay</vt:lpstr>
      <vt:lpstr> Agenda</vt:lpstr>
      <vt:lpstr>Valg av asfalt-leverandør</vt:lpstr>
      <vt:lpstr>PowerPoint-presentasjon</vt:lpstr>
      <vt:lpstr>Finansiering av banen  </vt:lpstr>
      <vt:lpstr>Midler benyttet til å kjøpe banen vil ikke føre til økt årskontingent! </vt:lpstr>
      <vt:lpstr>Andre ønsker for Grendeplassen</vt:lpstr>
      <vt:lpstr> Agenda</vt:lpstr>
      <vt:lpstr>Avstemming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Ekstraordinært årsmøte</dc:title>
  <dc:creator>Helene Ingand</dc:creator>
  <cp:lastModifiedBy>Rune Stangeland</cp:lastModifiedBy>
  <cp:revision>12</cp:revision>
  <dcterms:created xsi:type="dcterms:W3CDTF">2023-09-12T09:31:56Z</dcterms:created>
  <dcterms:modified xsi:type="dcterms:W3CDTF">2023-10-10T07:22:28Z</dcterms:modified>
</cp:coreProperties>
</file>